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33"/>
  </p:notesMasterIdLst>
  <p:sldIdLst>
    <p:sldId id="263" r:id="rId7"/>
    <p:sldId id="260" r:id="rId8"/>
    <p:sldId id="257" r:id="rId9"/>
    <p:sldId id="262" r:id="rId10"/>
    <p:sldId id="264" r:id="rId11"/>
    <p:sldId id="266" r:id="rId12"/>
    <p:sldId id="267" r:id="rId13"/>
    <p:sldId id="288" r:id="rId14"/>
    <p:sldId id="275" r:id="rId15"/>
    <p:sldId id="323" r:id="rId16"/>
    <p:sldId id="268" r:id="rId17"/>
    <p:sldId id="325" r:id="rId18"/>
    <p:sldId id="318" r:id="rId19"/>
    <p:sldId id="326" r:id="rId20"/>
    <p:sldId id="290" r:id="rId21"/>
    <p:sldId id="292" r:id="rId22"/>
    <p:sldId id="295" r:id="rId23"/>
    <p:sldId id="322" r:id="rId24"/>
    <p:sldId id="278" r:id="rId25"/>
    <p:sldId id="279" r:id="rId26"/>
    <p:sldId id="308" r:id="rId27"/>
    <p:sldId id="309" r:id="rId28"/>
    <p:sldId id="321" r:id="rId29"/>
    <p:sldId id="316" r:id="rId30"/>
    <p:sldId id="319" r:id="rId31"/>
    <p:sldId id="256" r:id="rId3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坪内経営法務事務所 代表　坪内啓" userId="b73b6903966b49ac" providerId="LiveId" clId="{BF29EBE1-8578-4B97-A5B3-57E49C1E6E7C}"/>
    <pc:docChg chg="custSel delSld modSld delMainMaster">
      <pc:chgData name="坪内経営法務事務所 代表　坪内啓" userId="b73b6903966b49ac" providerId="LiveId" clId="{BF29EBE1-8578-4B97-A5B3-57E49C1E6E7C}" dt="2023-07-19T00:04:43.280" v="91" actId="20577"/>
      <pc:docMkLst>
        <pc:docMk/>
      </pc:docMkLst>
      <pc:sldChg chg="del">
        <pc:chgData name="坪内経営法務事務所 代表　坪内啓" userId="b73b6903966b49ac" providerId="LiveId" clId="{BF29EBE1-8578-4B97-A5B3-57E49C1E6E7C}" dt="2023-07-18T23:58:00.947" v="72" actId="2696"/>
        <pc:sldMkLst>
          <pc:docMk/>
          <pc:sldMk cId="63583635" sldId="258"/>
        </pc:sldMkLst>
      </pc:sldChg>
      <pc:sldChg chg="modSp mod">
        <pc:chgData name="坪内経営法務事務所 代表　坪内啓" userId="b73b6903966b49ac" providerId="LiveId" clId="{BF29EBE1-8578-4B97-A5B3-57E49C1E6E7C}" dt="2023-07-18T23:55:13.913" v="60"/>
        <pc:sldMkLst>
          <pc:docMk/>
          <pc:sldMk cId="1793323059" sldId="263"/>
        </pc:sldMkLst>
        <pc:spChg chg="mod">
          <ac:chgData name="坪内経営法務事務所 代表　坪内啓" userId="b73b6903966b49ac" providerId="LiveId" clId="{BF29EBE1-8578-4B97-A5B3-57E49C1E6E7C}" dt="2023-07-18T23:55:13.913" v="60"/>
          <ac:spMkLst>
            <pc:docMk/>
            <pc:sldMk cId="1793323059" sldId="263"/>
            <ac:spMk id="2" creationId="{8F48B180-CEE5-49DA-8356-F66E2FC2BD5F}"/>
          </ac:spMkLst>
        </pc:spChg>
      </pc:sldChg>
      <pc:sldChg chg="modSp mod">
        <pc:chgData name="坪内経営法務事務所 代表　坪内啓" userId="b73b6903966b49ac" providerId="LiveId" clId="{BF29EBE1-8578-4B97-A5B3-57E49C1E6E7C}" dt="2023-07-18T23:57:08.171" v="64" actId="20577"/>
        <pc:sldMkLst>
          <pc:docMk/>
          <pc:sldMk cId="3776468492" sldId="264"/>
        </pc:sldMkLst>
        <pc:spChg chg="mod">
          <ac:chgData name="坪内経営法務事務所 代表　坪内啓" userId="b73b6903966b49ac" providerId="LiveId" clId="{BF29EBE1-8578-4B97-A5B3-57E49C1E6E7C}" dt="2023-07-18T23:57:08.171" v="64" actId="20577"/>
          <ac:spMkLst>
            <pc:docMk/>
            <pc:sldMk cId="3776468492" sldId="264"/>
            <ac:spMk id="2" creationId="{00000000-0000-0000-0000-000000000000}"/>
          </ac:spMkLst>
        </pc:spChg>
      </pc:sldChg>
      <pc:sldChg chg="modSp mod">
        <pc:chgData name="坪内経営法務事務所 代表　坪内啓" userId="b73b6903966b49ac" providerId="LiveId" clId="{BF29EBE1-8578-4B97-A5B3-57E49C1E6E7C}" dt="2023-07-18T23:57:37.711" v="70" actId="20577"/>
        <pc:sldMkLst>
          <pc:docMk/>
          <pc:sldMk cId="830171046" sldId="275"/>
        </pc:sldMkLst>
        <pc:spChg chg="mod">
          <ac:chgData name="坪内経営法務事務所 代表　坪内啓" userId="b73b6903966b49ac" providerId="LiveId" clId="{BF29EBE1-8578-4B97-A5B3-57E49C1E6E7C}" dt="2023-07-18T23:57:37.711" v="70" actId="20577"/>
          <ac:spMkLst>
            <pc:docMk/>
            <pc:sldMk cId="830171046" sldId="275"/>
            <ac:spMk id="2" creationId="{EAACB2AF-9C0F-4701-9362-F3BF359D82E0}"/>
          </ac:spMkLst>
        </pc:spChg>
      </pc:sldChg>
      <pc:sldChg chg="modSp mod">
        <pc:chgData name="坪内経営法務事務所 代表　坪内啓" userId="b73b6903966b49ac" providerId="LiveId" clId="{BF29EBE1-8578-4B97-A5B3-57E49C1E6E7C}" dt="2023-07-19T00:04:43.280" v="91" actId="20577"/>
        <pc:sldMkLst>
          <pc:docMk/>
          <pc:sldMk cId="2390695447" sldId="288"/>
        </pc:sldMkLst>
        <pc:spChg chg="mod">
          <ac:chgData name="坪内経営法務事務所 代表　坪内啓" userId="b73b6903966b49ac" providerId="LiveId" clId="{BF29EBE1-8578-4B97-A5B3-57E49C1E6E7C}" dt="2023-07-19T00:04:43.280" v="91" actId="20577"/>
          <ac:spMkLst>
            <pc:docMk/>
            <pc:sldMk cId="2390695447" sldId="288"/>
            <ac:spMk id="2" creationId="{EAACB2AF-9C0F-4701-9362-F3BF359D82E0}"/>
          </ac:spMkLst>
        </pc:spChg>
      </pc:sldChg>
      <pc:sldChg chg="del">
        <pc:chgData name="坪内経営法務事務所 代表　坪内啓" userId="b73b6903966b49ac" providerId="LiveId" clId="{BF29EBE1-8578-4B97-A5B3-57E49C1E6E7C}" dt="2023-07-18T23:56:08.554" v="61" actId="2696"/>
        <pc:sldMkLst>
          <pc:docMk/>
          <pc:sldMk cId="3708339676" sldId="289"/>
        </pc:sldMkLst>
      </pc:sldChg>
      <pc:sldChg chg="del">
        <pc:chgData name="坪内経営法務事務所 代表　坪内啓" userId="b73b6903966b49ac" providerId="LiveId" clId="{BF29EBE1-8578-4B97-A5B3-57E49C1E6E7C}" dt="2023-07-19T00:03:07.645" v="74" actId="2696"/>
        <pc:sldMkLst>
          <pc:docMk/>
          <pc:sldMk cId="788347756" sldId="310"/>
        </pc:sldMkLst>
      </pc:sldChg>
      <pc:sldChg chg="del">
        <pc:chgData name="坪内経営法務事務所 代表　坪内啓" userId="b73b6903966b49ac" providerId="LiveId" clId="{BF29EBE1-8578-4B97-A5B3-57E49C1E6E7C}" dt="2023-07-18T23:56:14.222" v="62" actId="2696"/>
        <pc:sldMkLst>
          <pc:docMk/>
          <pc:sldMk cId="606226420" sldId="313"/>
        </pc:sldMkLst>
      </pc:sldChg>
      <pc:sldChg chg="del">
        <pc:chgData name="坪内経営法務事務所 代表　坪内啓" userId="b73b6903966b49ac" providerId="LiveId" clId="{BF29EBE1-8578-4B97-A5B3-57E49C1E6E7C}" dt="2023-07-18T23:57:56.662" v="71" actId="2696"/>
        <pc:sldMkLst>
          <pc:docMk/>
          <pc:sldMk cId="1507294226" sldId="324"/>
        </pc:sldMkLst>
      </pc:sldChg>
      <pc:sldChg chg="del">
        <pc:chgData name="坪内経営法務事務所 代表　坪内啓" userId="b73b6903966b49ac" providerId="LiveId" clId="{BF29EBE1-8578-4B97-A5B3-57E49C1E6E7C}" dt="2023-07-19T00:02:32.889" v="73" actId="2696"/>
        <pc:sldMkLst>
          <pc:docMk/>
          <pc:sldMk cId="3391765333" sldId="327"/>
        </pc:sldMkLst>
      </pc:sldChg>
      <pc:sldChg chg="del">
        <pc:chgData name="坪内経営法務事務所 代表　坪内啓" userId="b73b6903966b49ac" providerId="LiveId" clId="{BF29EBE1-8578-4B97-A5B3-57E49C1E6E7C}" dt="2023-07-19T00:02:32.889" v="73" actId="2696"/>
        <pc:sldMkLst>
          <pc:docMk/>
          <pc:sldMk cId="950446418" sldId="328"/>
        </pc:sldMkLst>
      </pc:sldChg>
      <pc:sldChg chg="del">
        <pc:chgData name="坪内経営法務事務所 代表　坪内啓" userId="b73b6903966b49ac" providerId="LiveId" clId="{BF29EBE1-8578-4B97-A5B3-57E49C1E6E7C}" dt="2023-07-19T00:02:32.889" v="73" actId="2696"/>
        <pc:sldMkLst>
          <pc:docMk/>
          <pc:sldMk cId="143305968" sldId="329"/>
        </pc:sldMkLst>
      </pc:sldChg>
      <pc:sldChg chg="del">
        <pc:chgData name="坪内経営法務事務所 代表　坪内啓" userId="b73b6903966b49ac" providerId="LiveId" clId="{BF29EBE1-8578-4B97-A5B3-57E49C1E6E7C}" dt="2023-07-19T00:02:32.889" v="73" actId="2696"/>
        <pc:sldMkLst>
          <pc:docMk/>
          <pc:sldMk cId="1375857838" sldId="330"/>
        </pc:sldMkLst>
      </pc:sldChg>
      <pc:sldMasterChg chg="del delSldLayout">
        <pc:chgData name="坪内経営法務事務所 代表　坪内啓" userId="b73b6903966b49ac" providerId="LiveId" clId="{BF29EBE1-8578-4B97-A5B3-57E49C1E6E7C}" dt="2023-07-19T00:02:32.889" v="73" actId="2696"/>
        <pc:sldMasterMkLst>
          <pc:docMk/>
          <pc:sldMasterMk cId="2152578187" sldId="2147483720"/>
        </pc:sldMasterMkLst>
        <pc:sldLayoutChg chg="del">
          <pc:chgData name="坪内経営法務事務所 代表　坪内啓" userId="b73b6903966b49ac" providerId="LiveId" clId="{BF29EBE1-8578-4B97-A5B3-57E49C1E6E7C}" dt="2023-07-19T00:02:32.889" v="73" actId="2696"/>
          <pc:sldLayoutMkLst>
            <pc:docMk/>
            <pc:sldMasterMk cId="2152578187" sldId="2147483720"/>
            <pc:sldLayoutMk cId="70347117" sldId="2147483721"/>
          </pc:sldLayoutMkLst>
        </pc:sldLayoutChg>
        <pc:sldLayoutChg chg="del">
          <pc:chgData name="坪内経営法務事務所 代表　坪内啓" userId="b73b6903966b49ac" providerId="LiveId" clId="{BF29EBE1-8578-4B97-A5B3-57E49C1E6E7C}" dt="2023-07-19T00:02:32.889" v="73" actId="2696"/>
          <pc:sldLayoutMkLst>
            <pc:docMk/>
            <pc:sldMasterMk cId="2152578187" sldId="2147483720"/>
            <pc:sldLayoutMk cId="1145181145" sldId="2147483722"/>
          </pc:sldLayoutMkLst>
        </pc:sldLayoutChg>
        <pc:sldLayoutChg chg="del">
          <pc:chgData name="坪内経営法務事務所 代表　坪内啓" userId="b73b6903966b49ac" providerId="LiveId" clId="{BF29EBE1-8578-4B97-A5B3-57E49C1E6E7C}" dt="2023-07-19T00:02:32.889" v="73" actId="2696"/>
          <pc:sldLayoutMkLst>
            <pc:docMk/>
            <pc:sldMasterMk cId="2152578187" sldId="2147483720"/>
            <pc:sldLayoutMk cId="2046220016" sldId="2147483723"/>
          </pc:sldLayoutMkLst>
        </pc:sldLayoutChg>
        <pc:sldLayoutChg chg="del">
          <pc:chgData name="坪内経営法務事務所 代表　坪内啓" userId="b73b6903966b49ac" providerId="LiveId" clId="{BF29EBE1-8578-4B97-A5B3-57E49C1E6E7C}" dt="2023-07-19T00:02:32.889" v="73" actId="2696"/>
          <pc:sldLayoutMkLst>
            <pc:docMk/>
            <pc:sldMasterMk cId="2152578187" sldId="2147483720"/>
            <pc:sldLayoutMk cId="527505828" sldId="2147483724"/>
          </pc:sldLayoutMkLst>
        </pc:sldLayoutChg>
        <pc:sldLayoutChg chg="del">
          <pc:chgData name="坪内経営法務事務所 代表　坪内啓" userId="b73b6903966b49ac" providerId="LiveId" clId="{BF29EBE1-8578-4B97-A5B3-57E49C1E6E7C}" dt="2023-07-19T00:02:32.889" v="73" actId="2696"/>
          <pc:sldLayoutMkLst>
            <pc:docMk/>
            <pc:sldMasterMk cId="2152578187" sldId="2147483720"/>
            <pc:sldLayoutMk cId="2089914942" sldId="2147483725"/>
          </pc:sldLayoutMkLst>
        </pc:sldLayoutChg>
        <pc:sldLayoutChg chg="del">
          <pc:chgData name="坪内経営法務事務所 代表　坪内啓" userId="b73b6903966b49ac" providerId="LiveId" clId="{BF29EBE1-8578-4B97-A5B3-57E49C1E6E7C}" dt="2023-07-19T00:02:32.889" v="73" actId="2696"/>
          <pc:sldLayoutMkLst>
            <pc:docMk/>
            <pc:sldMasterMk cId="2152578187" sldId="2147483720"/>
            <pc:sldLayoutMk cId="3967029394" sldId="2147483726"/>
          </pc:sldLayoutMkLst>
        </pc:sldLayoutChg>
        <pc:sldLayoutChg chg="del">
          <pc:chgData name="坪内経営法務事務所 代表　坪内啓" userId="b73b6903966b49ac" providerId="LiveId" clId="{BF29EBE1-8578-4B97-A5B3-57E49C1E6E7C}" dt="2023-07-19T00:02:32.889" v="73" actId="2696"/>
          <pc:sldLayoutMkLst>
            <pc:docMk/>
            <pc:sldMasterMk cId="2152578187" sldId="2147483720"/>
            <pc:sldLayoutMk cId="4082630296" sldId="2147483727"/>
          </pc:sldLayoutMkLst>
        </pc:sldLayoutChg>
        <pc:sldLayoutChg chg="del">
          <pc:chgData name="坪内経営法務事務所 代表　坪内啓" userId="b73b6903966b49ac" providerId="LiveId" clId="{BF29EBE1-8578-4B97-A5B3-57E49C1E6E7C}" dt="2023-07-19T00:02:32.889" v="73" actId="2696"/>
          <pc:sldLayoutMkLst>
            <pc:docMk/>
            <pc:sldMasterMk cId="2152578187" sldId="2147483720"/>
            <pc:sldLayoutMk cId="2324579315" sldId="2147483728"/>
          </pc:sldLayoutMkLst>
        </pc:sldLayoutChg>
        <pc:sldLayoutChg chg="del">
          <pc:chgData name="坪内経営法務事務所 代表　坪内啓" userId="b73b6903966b49ac" providerId="LiveId" clId="{BF29EBE1-8578-4B97-A5B3-57E49C1E6E7C}" dt="2023-07-19T00:02:32.889" v="73" actId="2696"/>
          <pc:sldLayoutMkLst>
            <pc:docMk/>
            <pc:sldMasterMk cId="2152578187" sldId="2147483720"/>
            <pc:sldLayoutMk cId="841151672" sldId="2147483729"/>
          </pc:sldLayoutMkLst>
        </pc:sldLayoutChg>
        <pc:sldLayoutChg chg="del">
          <pc:chgData name="坪内経営法務事務所 代表　坪内啓" userId="b73b6903966b49ac" providerId="LiveId" clId="{BF29EBE1-8578-4B97-A5B3-57E49C1E6E7C}" dt="2023-07-19T00:02:32.889" v="73" actId="2696"/>
          <pc:sldLayoutMkLst>
            <pc:docMk/>
            <pc:sldMasterMk cId="2152578187" sldId="2147483720"/>
            <pc:sldLayoutMk cId="1594913882" sldId="2147483730"/>
          </pc:sldLayoutMkLst>
        </pc:sldLayoutChg>
        <pc:sldLayoutChg chg="del">
          <pc:chgData name="坪内経営法務事務所 代表　坪内啓" userId="b73b6903966b49ac" providerId="LiveId" clId="{BF29EBE1-8578-4B97-A5B3-57E49C1E6E7C}" dt="2023-07-19T00:02:32.889" v="73" actId="2696"/>
          <pc:sldLayoutMkLst>
            <pc:docMk/>
            <pc:sldMasterMk cId="2152578187" sldId="2147483720"/>
            <pc:sldLayoutMk cId="600413642" sldId="2147483731"/>
          </pc:sldLayoutMkLst>
        </pc:sldLayoutChg>
      </pc:sldMasterChg>
      <pc:sldMasterChg chg="del delSldLayout">
        <pc:chgData name="坪内経営法務事務所 代表　坪内啓" userId="b73b6903966b49ac" providerId="LiveId" clId="{BF29EBE1-8578-4B97-A5B3-57E49C1E6E7C}" dt="2023-07-19T00:03:07.645" v="74" actId="2696"/>
        <pc:sldMasterMkLst>
          <pc:docMk/>
          <pc:sldMasterMk cId="2343633684" sldId="2147483732"/>
        </pc:sldMasterMkLst>
        <pc:sldLayoutChg chg="del">
          <pc:chgData name="坪内経営法務事務所 代表　坪内啓" userId="b73b6903966b49ac" providerId="LiveId" clId="{BF29EBE1-8578-4B97-A5B3-57E49C1E6E7C}" dt="2023-07-19T00:03:07.645" v="74" actId="2696"/>
          <pc:sldLayoutMkLst>
            <pc:docMk/>
            <pc:sldMasterMk cId="2343633684" sldId="2147483732"/>
            <pc:sldLayoutMk cId="1998462772" sldId="2147483733"/>
          </pc:sldLayoutMkLst>
        </pc:sldLayoutChg>
        <pc:sldLayoutChg chg="del">
          <pc:chgData name="坪内経営法務事務所 代表　坪内啓" userId="b73b6903966b49ac" providerId="LiveId" clId="{BF29EBE1-8578-4B97-A5B3-57E49C1E6E7C}" dt="2023-07-19T00:03:07.645" v="74" actId="2696"/>
          <pc:sldLayoutMkLst>
            <pc:docMk/>
            <pc:sldMasterMk cId="2343633684" sldId="2147483732"/>
            <pc:sldLayoutMk cId="116755510" sldId="2147483734"/>
          </pc:sldLayoutMkLst>
        </pc:sldLayoutChg>
        <pc:sldLayoutChg chg="del">
          <pc:chgData name="坪内経営法務事務所 代表　坪内啓" userId="b73b6903966b49ac" providerId="LiveId" clId="{BF29EBE1-8578-4B97-A5B3-57E49C1E6E7C}" dt="2023-07-19T00:03:07.645" v="74" actId="2696"/>
          <pc:sldLayoutMkLst>
            <pc:docMk/>
            <pc:sldMasterMk cId="2343633684" sldId="2147483732"/>
            <pc:sldLayoutMk cId="3705948401" sldId="2147483735"/>
          </pc:sldLayoutMkLst>
        </pc:sldLayoutChg>
        <pc:sldLayoutChg chg="del">
          <pc:chgData name="坪内経営法務事務所 代表　坪内啓" userId="b73b6903966b49ac" providerId="LiveId" clId="{BF29EBE1-8578-4B97-A5B3-57E49C1E6E7C}" dt="2023-07-19T00:03:07.645" v="74" actId="2696"/>
          <pc:sldLayoutMkLst>
            <pc:docMk/>
            <pc:sldMasterMk cId="2343633684" sldId="2147483732"/>
            <pc:sldLayoutMk cId="1089297555" sldId="2147483736"/>
          </pc:sldLayoutMkLst>
        </pc:sldLayoutChg>
        <pc:sldLayoutChg chg="del">
          <pc:chgData name="坪内経営法務事務所 代表　坪内啓" userId="b73b6903966b49ac" providerId="LiveId" clId="{BF29EBE1-8578-4B97-A5B3-57E49C1E6E7C}" dt="2023-07-19T00:03:07.645" v="74" actId="2696"/>
          <pc:sldLayoutMkLst>
            <pc:docMk/>
            <pc:sldMasterMk cId="2343633684" sldId="2147483732"/>
            <pc:sldLayoutMk cId="3162421500" sldId="2147483737"/>
          </pc:sldLayoutMkLst>
        </pc:sldLayoutChg>
        <pc:sldLayoutChg chg="del">
          <pc:chgData name="坪内経営法務事務所 代表　坪内啓" userId="b73b6903966b49ac" providerId="LiveId" clId="{BF29EBE1-8578-4B97-A5B3-57E49C1E6E7C}" dt="2023-07-19T00:03:07.645" v="74" actId="2696"/>
          <pc:sldLayoutMkLst>
            <pc:docMk/>
            <pc:sldMasterMk cId="2343633684" sldId="2147483732"/>
            <pc:sldLayoutMk cId="1914944611" sldId="2147483738"/>
          </pc:sldLayoutMkLst>
        </pc:sldLayoutChg>
        <pc:sldLayoutChg chg="del">
          <pc:chgData name="坪内経営法務事務所 代表　坪内啓" userId="b73b6903966b49ac" providerId="LiveId" clId="{BF29EBE1-8578-4B97-A5B3-57E49C1E6E7C}" dt="2023-07-19T00:03:07.645" v="74" actId="2696"/>
          <pc:sldLayoutMkLst>
            <pc:docMk/>
            <pc:sldMasterMk cId="2343633684" sldId="2147483732"/>
            <pc:sldLayoutMk cId="4101174830" sldId="2147483739"/>
          </pc:sldLayoutMkLst>
        </pc:sldLayoutChg>
        <pc:sldLayoutChg chg="del">
          <pc:chgData name="坪内経営法務事務所 代表　坪内啓" userId="b73b6903966b49ac" providerId="LiveId" clId="{BF29EBE1-8578-4B97-A5B3-57E49C1E6E7C}" dt="2023-07-19T00:03:07.645" v="74" actId="2696"/>
          <pc:sldLayoutMkLst>
            <pc:docMk/>
            <pc:sldMasterMk cId="2343633684" sldId="2147483732"/>
            <pc:sldLayoutMk cId="1923852167" sldId="2147483740"/>
          </pc:sldLayoutMkLst>
        </pc:sldLayoutChg>
        <pc:sldLayoutChg chg="del">
          <pc:chgData name="坪内経営法務事務所 代表　坪内啓" userId="b73b6903966b49ac" providerId="LiveId" clId="{BF29EBE1-8578-4B97-A5B3-57E49C1E6E7C}" dt="2023-07-19T00:03:07.645" v="74" actId="2696"/>
          <pc:sldLayoutMkLst>
            <pc:docMk/>
            <pc:sldMasterMk cId="2343633684" sldId="2147483732"/>
            <pc:sldLayoutMk cId="4258709348" sldId="2147483741"/>
          </pc:sldLayoutMkLst>
        </pc:sldLayoutChg>
        <pc:sldLayoutChg chg="del">
          <pc:chgData name="坪内経営法務事務所 代表　坪内啓" userId="b73b6903966b49ac" providerId="LiveId" clId="{BF29EBE1-8578-4B97-A5B3-57E49C1E6E7C}" dt="2023-07-19T00:03:07.645" v="74" actId="2696"/>
          <pc:sldLayoutMkLst>
            <pc:docMk/>
            <pc:sldMasterMk cId="2343633684" sldId="2147483732"/>
            <pc:sldLayoutMk cId="2951536244" sldId="2147483742"/>
          </pc:sldLayoutMkLst>
        </pc:sldLayoutChg>
        <pc:sldLayoutChg chg="del">
          <pc:chgData name="坪内経営法務事務所 代表　坪内啓" userId="b73b6903966b49ac" providerId="LiveId" clId="{BF29EBE1-8578-4B97-A5B3-57E49C1E6E7C}" dt="2023-07-19T00:03:07.645" v="74" actId="2696"/>
          <pc:sldLayoutMkLst>
            <pc:docMk/>
            <pc:sldMasterMk cId="2343633684" sldId="2147483732"/>
            <pc:sldLayoutMk cId="1541119599" sldId="2147483743"/>
          </pc:sldLayoutMkLst>
        </pc:sldLayoutChg>
      </pc:sldMasterChg>
    </pc:docChg>
  </pc:docChgLst>
  <pc:docChgLst>
    <pc:chgData name="坪内経営法務事務所 代表　坪内啓" userId="b73b6903966b49ac" providerId="LiveId" clId="{C0443770-332B-48E9-B14F-17E75AC74AA4}"/>
    <pc:docChg chg="undo custSel addSld delSld modSld">
      <pc:chgData name="坪内経営法務事務所 代表　坪内啓" userId="b73b6903966b49ac" providerId="LiveId" clId="{C0443770-332B-48E9-B14F-17E75AC74AA4}" dt="2021-10-26T22:18:43.754" v="40" actId="14100"/>
      <pc:docMkLst>
        <pc:docMk/>
      </pc:docMkLst>
      <pc:sldChg chg="addSp modSp add del mod">
        <pc:chgData name="坪内経営法務事務所 代表　坪内啓" userId="b73b6903966b49ac" providerId="LiveId" clId="{C0443770-332B-48E9-B14F-17E75AC74AA4}" dt="2021-10-26T22:18:43.754" v="40" actId="14100"/>
        <pc:sldMkLst>
          <pc:docMk/>
          <pc:sldMk cId="788347756" sldId="310"/>
        </pc:sldMkLst>
        <pc:spChg chg="mod">
          <ac:chgData name="坪内経営法務事務所 代表　坪内啓" userId="b73b6903966b49ac" providerId="LiveId" clId="{C0443770-332B-48E9-B14F-17E75AC74AA4}" dt="2021-10-26T22:18:21.561" v="36"/>
          <ac:spMkLst>
            <pc:docMk/>
            <pc:sldMk cId="788347756" sldId="310"/>
            <ac:spMk id="4" creationId="{D8C78BC3-B031-4B45-87C7-A85CACF4FC9E}"/>
          </ac:spMkLst>
        </pc:spChg>
        <pc:spChg chg="add mod">
          <ac:chgData name="坪内経営法務事務所 代表　坪内啓" userId="b73b6903966b49ac" providerId="LiveId" clId="{C0443770-332B-48E9-B14F-17E75AC74AA4}" dt="2021-10-26T22:18:43.754" v="40" actId="14100"/>
          <ac:spMkLst>
            <pc:docMk/>
            <pc:sldMk cId="788347756" sldId="310"/>
            <ac:spMk id="7" creationId="{A81111E3-7D0C-49A6-B1D7-F6F0F103AEB3}"/>
          </ac:spMkLst>
        </pc:spChg>
      </pc:sldChg>
      <pc:sldChg chg="modSp add del mod">
        <pc:chgData name="坪内経営法務事務所 代表　坪内啓" userId="b73b6903966b49ac" providerId="LiveId" clId="{C0443770-332B-48E9-B14F-17E75AC74AA4}" dt="2021-10-26T22:17:24.952" v="32"/>
        <pc:sldMkLst>
          <pc:docMk/>
          <pc:sldMk cId="950446418" sldId="328"/>
        </pc:sldMkLst>
        <pc:spChg chg="mod">
          <ac:chgData name="坪内経営法務事務所 代表　坪内啓" userId="b73b6903966b49ac" providerId="LiveId" clId="{C0443770-332B-48E9-B14F-17E75AC74AA4}" dt="2021-10-26T22:17:24.952" v="32"/>
          <ac:spMkLst>
            <pc:docMk/>
            <pc:sldMk cId="950446418" sldId="328"/>
            <ac:spMk id="9" creationId="{DE1E39CA-B1D1-4254-8914-2990B18759A7}"/>
          </ac:spMkLst>
        </pc:spChg>
      </pc:sldChg>
      <pc:sldChg chg="modSp add del mod">
        <pc:chgData name="坪内経営法務事務所 代表　坪内啓" userId="b73b6903966b49ac" providerId="LiveId" clId="{C0443770-332B-48E9-B14F-17E75AC74AA4}" dt="2021-10-26T22:17:54.491" v="34" actId="14100"/>
        <pc:sldMkLst>
          <pc:docMk/>
          <pc:sldMk cId="143305968" sldId="329"/>
        </pc:sldMkLst>
        <pc:picChg chg="mod">
          <ac:chgData name="坪内経営法務事務所 代表　坪内啓" userId="b73b6903966b49ac" providerId="LiveId" clId="{C0443770-332B-48E9-B14F-17E75AC74AA4}" dt="2021-10-26T22:17:54.491" v="34" actId="14100"/>
          <ac:picMkLst>
            <pc:docMk/>
            <pc:sldMk cId="143305968" sldId="329"/>
            <ac:picMk id="9" creationId="{5A695995-C284-44EE-83AC-3731AB7327D0}"/>
          </ac:picMkLst>
        </pc:picChg>
      </pc:sldChg>
      <pc:sldChg chg="add del">
        <pc:chgData name="坪内経営法務事務所 代表　坪内啓" userId="b73b6903966b49ac" providerId="LiveId" clId="{C0443770-332B-48E9-B14F-17E75AC74AA4}" dt="2021-10-26T21:59:16.134" v="2"/>
        <pc:sldMkLst>
          <pc:docMk/>
          <pc:sldMk cId="1375857838" sldId="330"/>
        </pc:sldMkLst>
      </pc:sldChg>
      <pc:sldChg chg="new del">
        <pc:chgData name="坪内経営法務事務所 代表　坪内啓" userId="b73b6903966b49ac" providerId="LiveId" clId="{C0443770-332B-48E9-B14F-17E75AC74AA4}" dt="2021-10-26T22:16:27.986" v="4" actId="2696"/>
        <pc:sldMkLst>
          <pc:docMk/>
          <pc:sldMk cId="2800613823" sldId="33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CE6589-22C2-41E1-8B09-E3277DA464DC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C9B8DF78-4340-4744-B980-4E12761171F5}">
      <dgm:prSet/>
      <dgm:spPr/>
      <dgm:t>
        <a:bodyPr/>
        <a:lstStyle/>
        <a:p>
          <a:pPr rtl="0"/>
          <a:r>
            <a:rPr kumimoji="1" lang="en-US" altLang="ja-JP" dirty="0"/>
            <a:t>Ⅳ</a:t>
          </a:r>
          <a:r>
            <a:rPr kumimoji="1" lang="ja-JP" dirty="0"/>
            <a:t>これからの</a:t>
          </a:r>
          <a:r>
            <a:rPr kumimoji="1" lang="ja-JP" altLang="en-US" dirty="0"/>
            <a:t>　　</a:t>
          </a:r>
          <a:r>
            <a:rPr kumimoji="1" lang="ja-JP" dirty="0"/>
            <a:t>方向性</a:t>
          </a:r>
          <a:endParaRPr lang="ja-JP" dirty="0"/>
        </a:p>
      </dgm:t>
    </dgm:pt>
    <dgm:pt modelId="{52C65B33-2863-46F8-883E-14612B997AE8}" type="sibTrans" cxnId="{1C5E5356-E2A0-4D56-93FB-EE2CAA834083}">
      <dgm:prSet/>
      <dgm:spPr/>
      <dgm:t>
        <a:bodyPr/>
        <a:lstStyle/>
        <a:p>
          <a:endParaRPr kumimoji="1" lang="ja-JP" altLang="en-US"/>
        </a:p>
      </dgm:t>
    </dgm:pt>
    <dgm:pt modelId="{00345202-ABF5-40FB-9641-239475684812}" type="parTrans" cxnId="{1C5E5356-E2A0-4D56-93FB-EE2CAA834083}">
      <dgm:prSet/>
      <dgm:spPr/>
      <dgm:t>
        <a:bodyPr/>
        <a:lstStyle/>
        <a:p>
          <a:endParaRPr kumimoji="1" lang="ja-JP" altLang="en-US"/>
        </a:p>
      </dgm:t>
    </dgm:pt>
    <dgm:pt modelId="{DF888959-E242-489B-AD24-E5B629741E42}">
      <dgm:prSet/>
      <dgm:spPr/>
      <dgm:t>
        <a:bodyPr/>
        <a:lstStyle/>
        <a:p>
          <a:pPr rtl="0"/>
          <a:r>
            <a:rPr kumimoji="1" lang="en-US" altLang="ja-JP" dirty="0"/>
            <a:t>Ⅱ</a:t>
          </a:r>
          <a:r>
            <a:rPr kumimoji="1" lang="ja-JP" dirty="0"/>
            <a:t>現状を切り抜ける対策</a:t>
          </a:r>
          <a:endParaRPr lang="ja-JP" dirty="0"/>
        </a:p>
      </dgm:t>
    </dgm:pt>
    <dgm:pt modelId="{8A55B3B9-07B1-4CD7-B050-533192BCC7CB}" type="sibTrans" cxnId="{A90D0A24-4FEC-4D0B-87D4-34D7BC44CDBF}">
      <dgm:prSet/>
      <dgm:spPr/>
      <dgm:t>
        <a:bodyPr/>
        <a:lstStyle/>
        <a:p>
          <a:endParaRPr kumimoji="1" lang="ja-JP" altLang="en-US"/>
        </a:p>
      </dgm:t>
    </dgm:pt>
    <dgm:pt modelId="{1891C005-5CDE-443A-875D-1B3E4AE81203}" type="parTrans" cxnId="{A90D0A24-4FEC-4D0B-87D4-34D7BC44CDBF}">
      <dgm:prSet/>
      <dgm:spPr/>
      <dgm:t>
        <a:bodyPr/>
        <a:lstStyle/>
        <a:p>
          <a:endParaRPr kumimoji="1" lang="ja-JP" altLang="en-US"/>
        </a:p>
      </dgm:t>
    </dgm:pt>
    <dgm:pt modelId="{6192DC9C-BF67-4F02-9159-536E05D9976A}">
      <dgm:prSet custT="1"/>
      <dgm:spPr/>
      <dgm:t>
        <a:bodyPr/>
        <a:lstStyle/>
        <a:p>
          <a:pPr rtl="0"/>
          <a:r>
            <a:rPr lang="en-US" altLang="ja-JP" sz="3200" dirty="0"/>
            <a:t>Ⅲ</a:t>
          </a:r>
          <a:r>
            <a:rPr lang="ja-JP" altLang="en-US" sz="3200" dirty="0"/>
            <a:t>自社事業分析</a:t>
          </a:r>
        </a:p>
      </dgm:t>
    </dgm:pt>
    <dgm:pt modelId="{B9A1CF2F-B3CE-4B50-A2F6-4CACC6525056}" type="sibTrans" cxnId="{048AFB1E-DB08-447B-B5C5-03F892E1125F}">
      <dgm:prSet/>
      <dgm:spPr/>
      <dgm:t>
        <a:bodyPr/>
        <a:lstStyle/>
        <a:p>
          <a:endParaRPr kumimoji="1" lang="ja-JP" altLang="en-US"/>
        </a:p>
      </dgm:t>
    </dgm:pt>
    <dgm:pt modelId="{BDCFF134-4C31-46F4-9E9F-F58762F8320E}" type="parTrans" cxnId="{048AFB1E-DB08-447B-B5C5-03F892E1125F}">
      <dgm:prSet/>
      <dgm:spPr/>
      <dgm:t>
        <a:bodyPr/>
        <a:lstStyle/>
        <a:p>
          <a:endParaRPr kumimoji="1" lang="ja-JP" altLang="en-US"/>
        </a:p>
      </dgm:t>
    </dgm:pt>
    <dgm:pt modelId="{2FDF7169-85A8-40B3-B4C6-E05E3BA94FC0}">
      <dgm:prSet/>
      <dgm:spPr/>
      <dgm:t>
        <a:bodyPr/>
        <a:lstStyle/>
        <a:p>
          <a:pPr rtl="0"/>
          <a:r>
            <a:rPr kumimoji="1" lang="en-US" altLang="ja-JP" dirty="0"/>
            <a:t>Ⅰ</a:t>
          </a:r>
          <a:r>
            <a:rPr kumimoji="1" lang="ja-JP" dirty="0"/>
            <a:t>現状分析</a:t>
          </a:r>
          <a:endParaRPr lang="ja-JP" dirty="0"/>
        </a:p>
      </dgm:t>
    </dgm:pt>
    <dgm:pt modelId="{165D9A18-3FB1-4C28-B077-6F8635D408AE}" type="sibTrans" cxnId="{4B885A6B-78D8-435A-8A9E-D06ED323ADBC}">
      <dgm:prSet/>
      <dgm:spPr/>
      <dgm:t>
        <a:bodyPr/>
        <a:lstStyle/>
        <a:p>
          <a:endParaRPr kumimoji="1" lang="ja-JP" altLang="en-US"/>
        </a:p>
      </dgm:t>
    </dgm:pt>
    <dgm:pt modelId="{FF2DD900-D719-4ED2-A751-5221CEC0EB66}" type="parTrans" cxnId="{4B885A6B-78D8-435A-8A9E-D06ED323ADBC}">
      <dgm:prSet/>
      <dgm:spPr/>
      <dgm:t>
        <a:bodyPr/>
        <a:lstStyle/>
        <a:p>
          <a:endParaRPr kumimoji="1" lang="ja-JP" altLang="en-US"/>
        </a:p>
      </dgm:t>
    </dgm:pt>
    <dgm:pt modelId="{FABE513D-9AC8-46F2-BE6C-BCE0DD0DC41E}" type="pres">
      <dgm:prSet presAssocID="{59CE6589-22C2-41E1-8B09-E3277DA464DC}" presName="matrix" presStyleCnt="0">
        <dgm:presLayoutVars>
          <dgm:chMax val="1"/>
          <dgm:dir/>
          <dgm:resizeHandles val="exact"/>
        </dgm:presLayoutVars>
      </dgm:prSet>
      <dgm:spPr/>
    </dgm:pt>
    <dgm:pt modelId="{D6D2DBEA-2098-458B-BA2A-F5CE79A9FC4D}" type="pres">
      <dgm:prSet presAssocID="{59CE6589-22C2-41E1-8B09-E3277DA464DC}" presName="axisShape" presStyleLbl="bgShp" presStyleIdx="0" presStyleCnt="1" custScaleX="143534"/>
      <dgm:spPr/>
    </dgm:pt>
    <dgm:pt modelId="{C28498ED-E0BC-4C62-9011-5DDBD786A621}" type="pres">
      <dgm:prSet presAssocID="{59CE6589-22C2-41E1-8B09-E3277DA464DC}" presName="rect1" presStyleLbl="node1" presStyleIdx="0" presStyleCnt="4" custScaleX="172705" custScaleY="81422" custLinFactNeighborX="-37766" custLinFactNeighborY="2064">
        <dgm:presLayoutVars>
          <dgm:chMax val="0"/>
          <dgm:chPref val="0"/>
          <dgm:bulletEnabled val="1"/>
        </dgm:presLayoutVars>
      </dgm:prSet>
      <dgm:spPr/>
    </dgm:pt>
    <dgm:pt modelId="{EC9523B5-4CEE-4658-AC49-A447A92253F3}" type="pres">
      <dgm:prSet presAssocID="{59CE6589-22C2-41E1-8B09-E3277DA464DC}" presName="rect2" presStyleLbl="node1" presStyleIdx="1" presStyleCnt="4" custScaleX="172330" custScaleY="77294" custLinFactNeighborX="37766" custLinFactNeighborY="3450">
        <dgm:presLayoutVars>
          <dgm:chMax val="0"/>
          <dgm:chPref val="0"/>
          <dgm:bulletEnabled val="1"/>
        </dgm:presLayoutVars>
      </dgm:prSet>
      <dgm:spPr/>
    </dgm:pt>
    <dgm:pt modelId="{80B0E852-AB53-43AD-874D-CA27DB510291}" type="pres">
      <dgm:prSet presAssocID="{59CE6589-22C2-41E1-8B09-E3277DA464DC}" presName="rect3" presStyleLbl="node1" presStyleIdx="2" presStyleCnt="4" custScaleX="165804" custScaleY="94847" custLinFactNeighborX="-37766" custLinFactNeighborY="-1763">
        <dgm:presLayoutVars>
          <dgm:chMax val="0"/>
          <dgm:chPref val="0"/>
          <dgm:bulletEnabled val="1"/>
        </dgm:presLayoutVars>
      </dgm:prSet>
      <dgm:spPr/>
    </dgm:pt>
    <dgm:pt modelId="{3F9B5AB3-6C9F-42B5-A43C-7AA039DFB2BD}" type="pres">
      <dgm:prSet presAssocID="{59CE6589-22C2-41E1-8B09-E3277DA464DC}" presName="rect4" presStyleLbl="node1" presStyleIdx="3" presStyleCnt="4" custScaleX="179607" custLinFactNeighborX="37954" custLinFactNeighborY="814">
        <dgm:presLayoutVars>
          <dgm:chMax val="0"/>
          <dgm:chPref val="0"/>
          <dgm:bulletEnabled val="1"/>
        </dgm:presLayoutVars>
      </dgm:prSet>
      <dgm:spPr/>
    </dgm:pt>
  </dgm:ptLst>
  <dgm:cxnLst>
    <dgm:cxn modelId="{048AFB1E-DB08-447B-B5C5-03F892E1125F}" srcId="{59CE6589-22C2-41E1-8B09-E3277DA464DC}" destId="{6192DC9C-BF67-4F02-9159-536E05D9976A}" srcOrd="1" destOrd="0" parTransId="{BDCFF134-4C31-46F4-9E9F-F58762F8320E}" sibTransId="{B9A1CF2F-B3CE-4B50-A2F6-4CACC6525056}"/>
    <dgm:cxn modelId="{A90D0A24-4FEC-4D0B-87D4-34D7BC44CDBF}" srcId="{59CE6589-22C2-41E1-8B09-E3277DA464DC}" destId="{DF888959-E242-489B-AD24-E5B629741E42}" srcOrd="2" destOrd="0" parTransId="{1891C005-5CDE-443A-875D-1B3E4AE81203}" sibTransId="{8A55B3B9-07B1-4CD7-B050-533192BCC7CB}"/>
    <dgm:cxn modelId="{D02E383F-FDA6-4035-913D-B9D187FDB3BD}" type="presOf" srcId="{6192DC9C-BF67-4F02-9159-536E05D9976A}" destId="{EC9523B5-4CEE-4658-AC49-A447A92253F3}" srcOrd="0" destOrd="0" presId="urn:microsoft.com/office/officeart/2005/8/layout/matrix2"/>
    <dgm:cxn modelId="{4B885A6B-78D8-435A-8A9E-D06ED323ADBC}" srcId="{59CE6589-22C2-41E1-8B09-E3277DA464DC}" destId="{2FDF7169-85A8-40B3-B4C6-E05E3BA94FC0}" srcOrd="0" destOrd="0" parTransId="{FF2DD900-D719-4ED2-A751-5221CEC0EB66}" sibTransId="{165D9A18-3FB1-4C28-B077-6F8635D408AE}"/>
    <dgm:cxn modelId="{C5C0BC52-AABD-4724-BFA8-B5D81E6646C6}" type="presOf" srcId="{2FDF7169-85A8-40B3-B4C6-E05E3BA94FC0}" destId="{C28498ED-E0BC-4C62-9011-5DDBD786A621}" srcOrd="0" destOrd="0" presId="urn:microsoft.com/office/officeart/2005/8/layout/matrix2"/>
    <dgm:cxn modelId="{1C5E5356-E2A0-4D56-93FB-EE2CAA834083}" srcId="{59CE6589-22C2-41E1-8B09-E3277DA464DC}" destId="{C9B8DF78-4340-4744-B980-4E12761171F5}" srcOrd="3" destOrd="0" parTransId="{00345202-ABF5-40FB-9641-239475684812}" sibTransId="{52C65B33-2863-46F8-883E-14612B997AE8}"/>
    <dgm:cxn modelId="{04434B82-4AA3-4197-8CA7-9916EB4C7753}" type="presOf" srcId="{DF888959-E242-489B-AD24-E5B629741E42}" destId="{80B0E852-AB53-43AD-874D-CA27DB510291}" srcOrd="0" destOrd="0" presId="urn:microsoft.com/office/officeart/2005/8/layout/matrix2"/>
    <dgm:cxn modelId="{CBA1CFAC-BF56-4F29-AE79-7E19B5B637D7}" type="presOf" srcId="{C9B8DF78-4340-4744-B980-4E12761171F5}" destId="{3F9B5AB3-6C9F-42B5-A43C-7AA039DFB2BD}" srcOrd="0" destOrd="0" presId="urn:microsoft.com/office/officeart/2005/8/layout/matrix2"/>
    <dgm:cxn modelId="{812FE5EA-E087-4972-95B8-69508B5BE6D7}" type="presOf" srcId="{59CE6589-22C2-41E1-8B09-E3277DA464DC}" destId="{FABE513D-9AC8-46F2-BE6C-BCE0DD0DC41E}" srcOrd="0" destOrd="0" presId="urn:microsoft.com/office/officeart/2005/8/layout/matrix2"/>
    <dgm:cxn modelId="{9BE75B36-3821-4872-9E8E-7F4718EF7DC6}" type="presParOf" srcId="{FABE513D-9AC8-46F2-BE6C-BCE0DD0DC41E}" destId="{D6D2DBEA-2098-458B-BA2A-F5CE79A9FC4D}" srcOrd="0" destOrd="0" presId="urn:microsoft.com/office/officeart/2005/8/layout/matrix2"/>
    <dgm:cxn modelId="{00EB5CD7-4333-4819-9C60-C992544A3A4D}" type="presParOf" srcId="{FABE513D-9AC8-46F2-BE6C-BCE0DD0DC41E}" destId="{C28498ED-E0BC-4C62-9011-5DDBD786A621}" srcOrd="1" destOrd="0" presId="urn:microsoft.com/office/officeart/2005/8/layout/matrix2"/>
    <dgm:cxn modelId="{5ED5E481-FDC8-4BCE-90A9-5D5B7A35654E}" type="presParOf" srcId="{FABE513D-9AC8-46F2-BE6C-BCE0DD0DC41E}" destId="{EC9523B5-4CEE-4658-AC49-A447A92253F3}" srcOrd="2" destOrd="0" presId="urn:microsoft.com/office/officeart/2005/8/layout/matrix2"/>
    <dgm:cxn modelId="{B34CFBB9-8D6C-4E48-80CB-6C5BBA805DF8}" type="presParOf" srcId="{FABE513D-9AC8-46F2-BE6C-BCE0DD0DC41E}" destId="{80B0E852-AB53-43AD-874D-CA27DB510291}" srcOrd="3" destOrd="0" presId="urn:microsoft.com/office/officeart/2005/8/layout/matrix2"/>
    <dgm:cxn modelId="{D39B8D79-81A3-4488-A599-B9DCAAE83A65}" type="presParOf" srcId="{FABE513D-9AC8-46F2-BE6C-BCE0DD0DC41E}" destId="{3F9B5AB3-6C9F-42B5-A43C-7AA039DFB2B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A984B1B-CAB8-434D-BC9D-96D4E3A50B70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3F1ED2B7-02E2-42CE-8555-C7B777CB0625}">
      <dgm:prSet phldrT="[テキスト]"/>
      <dgm:spPr/>
      <dgm:t>
        <a:bodyPr/>
        <a:lstStyle/>
        <a:p>
          <a:r>
            <a:rPr kumimoji="1" lang="ja-JP" altLang="en-US" dirty="0"/>
            <a:t>放棄</a:t>
          </a:r>
        </a:p>
      </dgm:t>
    </dgm:pt>
    <dgm:pt modelId="{11FB7F6C-B539-41DE-AB85-277A02B1F19F}" type="parTrans" cxnId="{9812F570-8E06-463B-9001-CBB724F47E78}">
      <dgm:prSet/>
      <dgm:spPr/>
      <dgm:t>
        <a:bodyPr/>
        <a:lstStyle/>
        <a:p>
          <a:endParaRPr kumimoji="1" lang="ja-JP" altLang="en-US"/>
        </a:p>
      </dgm:t>
    </dgm:pt>
    <dgm:pt modelId="{DE3C8216-2A42-4F1B-BB8E-FA08DD17998C}" type="sibTrans" cxnId="{9812F570-8E06-463B-9001-CBB724F47E78}">
      <dgm:prSet/>
      <dgm:spPr/>
      <dgm:t>
        <a:bodyPr/>
        <a:lstStyle/>
        <a:p>
          <a:endParaRPr kumimoji="1" lang="ja-JP" altLang="en-US"/>
        </a:p>
      </dgm:t>
    </dgm:pt>
    <dgm:pt modelId="{4206CAC3-DA4F-4FA2-A559-202B41D0ED6D}">
      <dgm:prSet phldrT="[テキスト]" custT="1"/>
      <dgm:spPr/>
      <dgm:t>
        <a:bodyPr/>
        <a:lstStyle/>
        <a:p>
          <a:r>
            <a:rPr kumimoji="1" lang="ja-JP" altLang="en-US" sz="1600" dirty="0"/>
            <a:t>売却現金化</a:t>
          </a:r>
        </a:p>
      </dgm:t>
    </dgm:pt>
    <dgm:pt modelId="{9F833587-A092-44BE-B027-537F9FAE0256}" type="parTrans" cxnId="{787C237F-7109-4E23-98CC-476F625FF2F8}">
      <dgm:prSet/>
      <dgm:spPr/>
      <dgm:t>
        <a:bodyPr/>
        <a:lstStyle/>
        <a:p>
          <a:endParaRPr kumimoji="1" lang="ja-JP" altLang="en-US"/>
        </a:p>
      </dgm:t>
    </dgm:pt>
    <dgm:pt modelId="{85D4D3E0-454B-4124-991F-1708647434A7}" type="sibTrans" cxnId="{787C237F-7109-4E23-98CC-476F625FF2F8}">
      <dgm:prSet/>
      <dgm:spPr/>
      <dgm:t>
        <a:bodyPr/>
        <a:lstStyle/>
        <a:p>
          <a:endParaRPr kumimoji="1" lang="ja-JP" altLang="en-US"/>
        </a:p>
      </dgm:t>
    </dgm:pt>
    <dgm:pt modelId="{AEA31377-3545-43D7-A289-242DE19F1976}">
      <dgm:prSet phldrT="[テキスト]"/>
      <dgm:spPr/>
      <dgm:t>
        <a:bodyPr/>
        <a:lstStyle/>
        <a:p>
          <a:r>
            <a:rPr kumimoji="1" lang="ja-JP" altLang="en-US" dirty="0"/>
            <a:t>本体</a:t>
          </a:r>
        </a:p>
      </dgm:t>
    </dgm:pt>
    <dgm:pt modelId="{C7CBE780-D83B-402E-8EA2-9C8FB908967F}" type="parTrans" cxnId="{42E13990-0D2E-48A3-BC47-A95BBEB11C91}">
      <dgm:prSet/>
      <dgm:spPr/>
      <dgm:t>
        <a:bodyPr/>
        <a:lstStyle/>
        <a:p>
          <a:endParaRPr kumimoji="1" lang="ja-JP" altLang="en-US"/>
        </a:p>
      </dgm:t>
    </dgm:pt>
    <dgm:pt modelId="{26EDCFF9-E7AC-47DB-BC69-1F6AEA646644}" type="sibTrans" cxnId="{42E13990-0D2E-48A3-BC47-A95BBEB11C91}">
      <dgm:prSet/>
      <dgm:spPr/>
      <dgm:t>
        <a:bodyPr/>
        <a:lstStyle/>
        <a:p>
          <a:endParaRPr kumimoji="1" lang="ja-JP" altLang="en-US"/>
        </a:p>
      </dgm:t>
    </dgm:pt>
    <dgm:pt modelId="{9FFA560C-950E-4321-8D00-154CF4DE3BC7}" type="pres">
      <dgm:prSet presAssocID="{1A984B1B-CAB8-434D-BC9D-96D4E3A50B70}" presName="Name0" presStyleCnt="0">
        <dgm:presLayoutVars>
          <dgm:chMax val="7"/>
          <dgm:dir/>
          <dgm:animOne val="branch"/>
        </dgm:presLayoutVars>
      </dgm:prSet>
      <dgm:spPr/>
    </dgm:pt>
    <dgm:pt modelId="{1E2D0352-7485-4A53-8BDD-1AA22455A06F}" type="pres">
      <dgm:prSet presAssocID="{3F1ED2B7-02E2-42CE-8555-C7B777CB0625}" presName="parTx1" presStyleLbl="node1" presStyleIdx="0" presStyleCnt="2"/>
      <dgm:spPr/>
    </dgm:pt>
    <dgm:pt modelId="{BEFD5FEA-2E23-40CC-98A1-FC99759D6C8A}" type="pres">
      <dgm:prSet presAssocID="{3F1ED2B7-02E2-42CE-8555-C7B777CB0625}" presName="spPre1" presStyleCnt="0"/>
      <dgm:spPr/>
    </dgm:pt>
    <dgm:pt modelId="{D3EB8D2E-7D16-4A5E-9431-0B4279E2E4A8}" type="pres">
      <dgm:prSet presAssocID="{3F1ED2B7-02E2-42CE-8555-C7B777CB0625}" presName="chLin1" presStyleCnt="0"/>
      <dgm:spPr/>
    </dgm:pt>
    <dgm:pt modelId="{2BC52956-D9D7-41C7-B6C0-6AF958F2BBA5}" type="pres">
      <dgm:prSet presAssocID="{9F833587-A092-44BE-B027-537F9FAE0256}" presName="Name11" presStyleLbl="parChTrans1D1" presStyleIdx="0" presStyleCnt="4"/>
      <dgm:spPr/>
    </dgm:pt>
    <dgm:pt modelId="{2ACFEE90-8EB3-4852-AE3C-67940B5F9DC9}" type="pres">
      <dgm:prSet presAssocID="{9F833587-A092-44BE-B027-537F9FAE0256}" presName="Name31" presStyleLbl="parChTrans1D1" presStyleIdx="1" presStyleCnt="4"/>
      <dgm:spPr/>
    </dgm:pt>
    <dgm:pt modelId="{F2711E6D-A7B7-4159-B9C2-FDEB2BF954B8}" type="pres">
      <dgm:prSet presAssocID="{4206CAC3-DA4F-4FA2-A559-202B41D0ED6D}" presName="top1" presStyleCnt="0"/>
      <dgm:spPr/>
    </dgm:pt>
    <dgm:pt modelId="{55F3CB46-3115-4FC1-8717-9009A685BCF4}" type="pres">
      <dgm:prSet presAssocID="{4206CAC3-DA4F-4FA2-A559-202B41D0ED6D}" presName="txAndLines1" presStyleCnt="0"/>
      <dgm:spPr/>
    </dgm:pt>
    <dgm:pt modelId="{DA94209B-43ED-4F5D-9023-C89ED1F55CEE}" type="pres">
      <dgm:prSet presAssocID="{4206CAC3-DA4F-4FA2-A559-202B41D0ED6D}" presName="anchor1" presStyleCnt="0"/>
      <dgm:spPr/>
    </dgm:pt>
    <dgm:pt modelId="{9B716D5B-CCBF-44EB-9C43-F16940ACCB6B}" type="pres">
      <dgm:prSet presAssocID="{4206CAC3-DA4F-4FA2-A559-202B41D0ED6D}" presName="backup1" presStyleCnt="0"/>
      <dgm:spPr/>
    </dgm:pt>
    <dgm:pt modelId="{94D3A975-6661-4C6A-B25B-91696194FB2A}" type="pres">
      <dgm:prSet presAssocID="{4206CAC3-DA4F-4FA2-A559-202B41D0ED6D}" presName="preLine1" presStyleLbl="parChTrans1D1" presStyleIdx="2" presStyleCnt="4"/>
      <dgm:spPr/>
    </dgm:pt>
    <dgm:pt modelId="{717F2C9D-29E4-428A-A09F-5269EE49FE0B}" type="pres">
      <dgm:prSet presAssocID="{4206CAC3-DA4F-4FA2-A559-202B41D0ED6D}" presName="desTx1" presStyleLbl="revTx" presStyleIdx="0" presStyleCnt="0" custScaleX="64339" custScaleY="568123">
        <dgm:presLayoutVars>
          <dgm:bulletEnabled val="1"/>
        </dgm:presLayoutVars>
      </dgm:prSet>
      <dgm:spPr/>
    </dgm:pt>
    <dgm:pt modelId="{D4FF9376-9101-4182-ABC7-05B5B1101C0B}" type="pres">
      <dgm:prSet presAssocID="{4206CAC3-DA4F-4FA2-A559-202B41D0ED6D}" presName="postLine1" presStyleLbl="parChTrans1D1" presStyleIdx="3" presStyleCnt="4"/>
      <dgm:spPr/>
    </dgm:pt>
    <dgm:pt modelId="{5639FAAC-A7FF-409E-BC19-5A9DBC593827}" type="pres">
      <dgm:prSet presAssocID="{3F1ED2B7-02E2-42CE-8555-C7B777CB0625}" presName="spPost1" presStyleCnt="0"/>
      <dgm:spPr/>
    </dgm:pt>
    <dgm:pt modelId="{34A783A2-C201-4B12-ABCD-204A4AB9DCFD}" type="pres">
      <dgm:prSet presAssocID="{AEA31377-3545-43D7-A289-242DE19F1976}" presName="parTx2" presStyleLbl="node1" presStyleIdx="1" presStyleCnt="2" custScaleX="1125232" custScaleY="2000000"/>
      <dgm:spPr>
        <a:prstGeom prst="flowChartProcess">
          <a:avLst/>
        </a:prstGeom>
      </dgm:spPr>
    </dgm:pt>
  </dgm:ptLst>
  <dgm:cxnLst>
    <dgm:cxn modelId="{30940F12-DCF8-43C0-9B4E-E587BB28CB74}" type="presOf" srcId="{3F1ED2B7-02E2-42CE-8555-C7B777CB0625}" destId="{1E2D0352-7485-4A53-8BDD-1AA22455A06F}" srcOrd="0" destOrd="0" presId="urn:microsoft.com/office/officeart/2009/3/layout/SubStepProcess"/>
    <dgm:cxn modelId="{9812F570-8E06-463B-9001-CBB724F47E78}" srcId="{1A984B1B-CAB8-434D-BC9D-96D4E3A50B70}" destId="{3F1ED2B7-02E2-42CE-8555-C7B777CB0625}" srcOrd="0" destOrd="0" parTransId="{11FB7F6C-B539-41DE-AB85-277A02B1F19F}" sibTransId="{DE3C8216-2A42-4F1B-BB8E-FA08DD17998C}"/>
    <dgm:cxn modelId="{787C237F-7109-4E23-98CC-476F625FF2F8}" srcId="{3F1ED2B7-02E2-42CE-8555-C7B777CB0625}" destId="{4206CAC3-DA4F-4FA2-A559-202B41D0ED6D}" srcOrd="0" destOrd="0" parTransId="{9F833587-A092-44BE-B027-537F9FAE0256}" sibTransId="{85D4D3E0-454B-4124-991F-1708647434A7}"/>
    <dgm:cxn modelId="{00587E8E-524A-47AF-B398-A32DC5E25975}" type="presOf" srcId="{1A984B1B-CAB8-434D-BC9D-96D4E3A50B70}" destId="{9FFA560C-950E-4321-8D00-154CF4DE3BC7}" srcOrd="0" destOrd="0" presId="urn:microsoft.com/office/officeart/2009/3/layout/SubStepProcess"/>
    <dgm:cxn modelId="{42E13990-0D2E-48A3-BC47-A95BBEB11C91}" srcId="{1A984B1B-CAB8-434D-BC9D-96D4E3A50B70}" destId="{AEA31377-3545-43D7-A289-242DE19F1976}" srcOrd="1" destOrd="0" parTransId="{C7CBE780-D83B-402E-8EA2-9C8FB908967F}" sibTransId="{26EDCFF9-E7AC-47DB-BC69-1F6AEA646644}"/>
    <dgm:cxn modelId="{46C08894-BA11-4B94-A267-A7ABAAD04FD0}" type="presOf" srcId="{4206CAC3-DA4F-4FA2-A559-202B41D0ED6D}" destId="{717F2C9D-29E4-428A-A09F-5269EE49FE0B}" srcOrd="0" destOrd="0" presId="urn:microsoft.com/office/officeart/2009/3/layout/SubStepProcess"/>
    <dgm:cxn modelId="{2F39ED9B-9AA8-4C6D-960E-E3FF050BC4A5}" type="presOf" srcId="{AEA31377-3545-43D7-A289-242DE19F1976}" destId="{34A783A2-C201-4B12-ABCD-204A4AB9DCFD}" srcOrd="0" destOrd="0" presId="urn:microsoft.com/office/officeart/2009/3/layout/SubStepProcess"/>
    <dgm:cxn modelId="{1D9D1689-A449-453E-A490-767C4726EC13}" type="presParOf" srcId="{9FFA560C-950E-4321-8D00-154CF4DE3BC7}" destId="{1E2D0352-7485-4A53-8BDD-1AA22455A06F}" srcOrd="0" destOrd="0" presId="urn:microsoft.com/office/officeart/2009/3/layout/SubStepProcess"/>
    <dgm:cxn modelId="{1E53EB30-D7ED-4C04-B1F7-BAE1DA5222CC}" type="presParOf" srcId="{9FFA560C-950E-4321-8D00-154CF4DE3BC7}" destId="{BEFD5FEA-2E23-40CC-98A1-FC99759D6C8A}" srcOrd="1" destOrd="0" presId="urn:microsoft.com/office/officeart/2009/3/layout/SubStepProcess"/>
    <dgm:cxn modelId="{0FD6302D-A198-4AE0-8BD9-246051DE9218}" type="presParOf" srcId="{9FFA560C-950E-4321-8D00-154CF4DE3BC7}" destId="{D3EB8D2E-7D16-4A5E-9431-0B4279E2E4A8}" srcOrd="2" destOrd="0" presId="urn:microsoft.com/office/officeart/2009/3/layout/SubStepProcess"/>
    <dgm:cxn modelId="{57E6C4F4-AF64-4901-B713-569AA1EF120A}" type="presParOf" srcId="{D3EB8D2E-7D16-4A5E-9431-0B4279E2E4A8}" destId="{2BC52956-D9D7-41C7-B6C0-6AF958F2BBA5}" srcOrd="0" destOrd="0" presId="urn:microsoft.com/office/officeart/2009/3/layout/SubStepProcess"/>
    <dgm:cxn modelId="{36DF1927-C4C1-4203-96C8-4DA54E80A565}" type="presParOf" srcId="{D3EB8D2E-7D16-4A5E-9431-0B4279E2E4A8}" destId="{2ACFEE90-8EB3-4852-AE3C-67940B5F9DC9}" srcOrd="1" destOrd="0" presId="urn:microsoft.com/office/officeart/2009/3/layout/SubStepProcess"/>
    <dgm:cxn modelId="{F1860F84-69EF-4782-A9F3-78D9E9E12C3F}" type="presParOf" srcId="{D3EB8D2E-7D16-4A5E-9431-0B4279E2E4A8}" destId="{F2711E6D-A7B7-4159-B9C2-FDEB2BF954B8}" srcOrd="2" destOrd="0" presId="urn:microsoft.com/office/officeart/2009/3/layout/SubStepProcess"/>
    <dgm:cxn modelId="{F41FF434-5C68-45DB-8BA2-4E33B35098DF}" type="presParOf" srcId="{D3EB8D2E-7D16-4A5E-9431-0B4279E2E4A8}" destId="{55F3CB46-3115-4FC1-8717-9009A685BCF4}" srcOrd="3" destOrd="0" presId="urn:microsoft.com/office/officeart/2009/3/layout/SubStepProcess"/>
    <dgm:cxn modelId="{939CDD9E-8106-4183-93EE-F86DBD9BB2EA}" type="presParOf" srcId="{55F3CB46-3115-4FC1-8717-9009A685BCF4}" destId="{DA94209B-43ED-4F5D-9023-C89ED1F55CEE}" srcOrd="0" destOrd="0" presId="urn:microsoft.com/office/officeart/2009/3/layout/SubStepProcess"/>
    <dgm:cxn modelId="{3C9D1D99-4DA6-4FBC-B9E5-C53B95FF7586}" type="presParOf" srcId="{55F3CB46-3115-4FC1-8717-9009A685BCF4}" destId="{9B716D5B-CCBF-44EB-9C43-F16940ACCB6B}" srcOrd="1" destOrd="0" presId="urn:microsoft.com/office/officeart/2009/3/layout/SubStepProcess"/>
    <dgm:cxn modelId="{1C0412C9-C7DE-4E68-8FDB-5190CE9D06CC}" type="presParOf" srcId="{55F3CB46-3115-4FC1-8717-9009A685BCF4}" destId="{94D3A975-6661-4C6A-B25B-91696194FB2A}" srcOrd="2" destOrd="0" presId="urn:microsoft.com/office/officeart/2009/3/layout/SubStepProcess"/>
    <dgm:cxn modelId="{E7A09C26-19CA-44AB-AF0F-7636F4D5BAAD}" type="presParOf" srcId="{55F3CB46-3115-4FC1-8717-9009A685BCF4}" destId="{717F2C9D-29E4-428A-A09F-5269EE49FE0B}" srcOrd="3" destOrd="0" presId="urn:microsoft.com/office/officeart/2009/3/layout/SubStepProcess"/>
    <dgm:cxn modelId="{21E67889-435B-46EB-861D-C25B287AB573}" type="presParOf" srcId="{55F3CB46-3115-4FC1-8717-9009A685BCF4}" destId="{D4FF9376-9101-4182-ABC7-05B5B1101C0B}" srcOrd="4" destOrd="0" presId="urn:microsoft.com/office/officeart/2009/3/layout/SubStepProcess"/>
    <dgm:cxn modelId="{E5BF636D-8544-42F5-960F-667D102C9691}" type="presParOf" srcId="{9FFA560C-950E-4321-8D00-154CF4DE3BC7}" destId="{5639FAAC-A7FF-409E-BC19-5A9DBC593827}" srcOrd="3" destOrd="0" presId="urn:microsoft.com/office/officeart/2009/3/layout/SubStepProcess"/>
    <dgm:cxn modelId="{4DCDB819-D6F4-48BA-BC54-E848D8ACF5E8}" type="presParOf" srcId="{9FFA560C-950E-4321-8D00-154CF4DE3BC7}" destId="{34A783A2-C201-4B12-ABCD-204A4AB9DCFD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FEBEFCD-6A2F-4AD6-874D-8B39E3D4E619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CE83507-5094-4012-9C32-33D3C6C766F1}">
      <dgm:prSet phldrT="[テキスト]"/>
      <dgm:spPr/>
      <dgm:t>
        <a:bodyPr/>
        <a:lstStyle/>
        <a:p>
          <a:r>
            <a:rPr kumimoji="1" lang="ja-JP" altLang="en-US" dirty="0"/>
            <a:t>商品</a:t>
          </a:r>
        </a:p>
      </dgm:t>
    </dgm:pt>
    <dgm:pt modelId="{B6AEB91B-F64E-44DA-AA49-19B3EA26B759}" type="parTrans" cxnId="{DEAF4744-2498-46D0-A519-3663AA80D87E}">
      <dgm:prSet/>
      <dgm:spPr/>
      <dgm:t>
        <a:bodyPr/>
        <a:lstStyle/>
        <a:p>
          <a:endParaRPr kumimoji="1" lang="ja-JP" altLang="en-US"/>
        </a:p>
      </dgm:t>
    </dgm:pt>
    <dgm:pt modelId="{6212AE83-D302-4F27-936B-C61F21D2AFEC}" type="sibTrans" cxnId="{DEAF4744-2498-46D0-A519-3663AA80D87E}">
      <dgm:prSet/>
      <dgm:spPr/>
      <dgm:t>
        <a:bodyPr/>
        <a:lstStyle/>
        <a:p>
          <a:r>
            <a:rPr kumimoji="1" lang="ja-JP" altLang="en-US" dirty="0"/>
            <a:t>自社サービス</a:t>
          </a:r>
        </a:p>
      </dgm:t>
    </dgm:pt>
    <dgm:pt modelId="{C461D320-A4BA-4443-9AB4-C4DDE9619C79}" type="asst">
      <dgm:prSet phldrT="[テキスト]"/>
      <dgm:spPr/>
      <dgm:t>
        <a:bodyPr/>
        <a:lstStyle/>
        <a:p>
          <a:r>
            <a:rPr kumimoji="1" lang="ja-JP" altLang="en-US" dirty="0"/>
            <a:t>売り先の　　変更</a:t>
          </a:r>
        </a:p>
      </dgm:t>
    </dgm:pt>
    <dgm:pt modelId="{AC669704-75C9-4529-9456-1FDFCCFC2312}" type="parTrans" cxnId="{18F4911C-EDFC-43B1-B1D3-D73C60DEA330}">
      <dgm:prSet/>
      <dgm:spPr/>
      <dgm:t>
        <a:bodyPr/>
        <a:lstStyle/>
        <a:p>
          <a:endParaRPr kumimoji="1" lang="ja-JP" altLang="en-US"/>
        </a:p>
      </dgm:t>
    </dgm:pt>
    <dgm:pt modelId="{1AAE0CC6-1543-4CBA-8B42-6CC8BF60F46D}" type="sibTrans" cxnId="{18F4911C-EDFC-43B1-B1D3-D73C60DEA330}">
      <dgm:prSet/>
      <dgm:spPr/>
      <dgm:t>
        <a:bodyPr/>
        <a:lstStyle/>
        <a:p>
          <a:r>
            <a:rPr kumimoji="1" lang="ja-JP" altLang="en-US" dirty="0"/>
            <a:t>ニーズの変化</a:t>
          </a:r>
          <a:endParaRPr kumimoji="1" lang="en-US" altLang="ja-JP" dirty="0"/>
        </a:p>
      </dgm:t>
    </dgm:pt>
    <dgm:pt modelId="{02F12FE0-F8B2-430D-81E1-55ACA140933E}">
      <dgm:prSet phldrT="[テキスト]"/>
      <dgm:spPr/>
      <dgm:t>
        <a:bodyPr/>
        <a:lstStyle/>
        <a:p>
          <a:r>
            <a:rPr kumimoji="1" lang="ja-JP" altLang="en-US" dirty="0"/>
            <a:t>売り先</a:t>
          </a:r>
        </a:p>
      </dgm:t>
    </dgm:pt>
    <dgm:pt modelId="{8C37A530-DFC0-44C9-A1FE-EFD02555D7BC}" type="parTrans" cxnId="{9C96BE25-F02C-45E3-8DCC-E96414854413}">
      <dgm:prSet/>
      <dgm:spPr/>
      <dgm:t>
        <a:bodyPr/>
        <a:lstStyle/>
        <a:p>
          <a:endParaRPr kumimoji="1" lang="ja-JP" altLang="en-US"/>
        </a:p>
      </dgm:t>
    </dgm:pt>
    <dgm:pt modelId="{7D66F937-C339-4CAA-8F1C-DDE95AEFB488}" type="sibTrans" cxnId="{9C96BE25-F02C-45E3-8DCC-E96414854413}">
      <dgm:prSet/>
      <dgm:spPr/>
      <dgm:t>
        <a:bodyPr/>
        <a:lstStyle/>
        <a:p>
          <a:r>
            <a:rPr kumimoji="1" lang="ja-JP" altLang="en-US" dirty="0"/>
            <a:t>現在　　</a:t>
          </a:r>
        </a:p>
      </dgm:t>
    </dgm:pt>
    <dgm:pt modelId="{B0F22F99-5DF1-4944-8BFD-4F941D8B2E97}">
      <dgm:prSet phldrT="[テキスト]"/>
      <dgm:spPr/>
      <dgm:t>
        <a:bodyPr/>
        <a:lstStyle/>
        <a:p>
          <a:r>
            <a:rPr kumimoji="1" lang="en-US" altLang="ja-JP" dirty="0"/>
            <a:t>NG</a:t>
          </a:r>
          <a:endParaRPr kumimoji="1" lang="ja-JP" altLang="en-US" dirty="0"/>
        </a:p>
      </dgm:t>
    </dgm:pt>
    <dgm:pt modelId="{704A9CF0-26AC-4852-BAFF-63B92443E0DC}" type="parTrans" cxnId="{5BDC824F-6C6E-4FEB-BAEC-5B25D4C9063D}">
      <dgm:prSet/>
      <dgm:spPr/>
      <dgm:t>
        <a:bodyPr/>
        <a:lstStyle/>
        <a:p>
          <a:endParaRPr kumimoji="1" lang="ja-JP" altLang="en-US"/>
        </a:p>
      </dgm:t>
    </dgm:pt>
    <dgm:pt modelId="{589471BA-2B6B-4372-9C89-DB773ABF37D2}" type="sibTrans" cxnId="{5BDC824F-6C6E-4FEB-BAEC-5B25D4C9063D}">
      <dgm:prSet/>
      <dgm:spPr/>
      <dgm:t>
        <a:bodyPr/>
        <a:lstStyle/>
        <a:p>
          <a:r>
            <a:rPr kumimoji="1" lang="ja-JP" altLang="en-US" dirty="0"/>
            <a:t>公共施設等</a:t>
          </a:r>
        </a:p>
      </dgm:t>
    </dgm:pt>
    <dgm:pt modelId="{030EEFA1-6BD9-4755-AD66-EACB58DFA295}">
      <dgm:prSet phldrT="[テキスト]" custT="1"/>
      <dgm:spPr/>
      <dgm:t>
        <a:bodyPr/>
        <a:lstStyle/>
        <a:p>
          <a:r>
            <a:rPr kumimoji="1" lang="ja-JP" altLang="en-US" sz="1400" dirty="0"/>
            <a:t>求めているところは　　違うかもしれない</a:t>
          </a:r>
        </a:p>
      </dgm:t>
    </dgm:pt>
    <dgm:pt modelId="{2C461ED9-8DA6-453A-8AB2-C316432B1F66}" type="parTrans" cxnId="{2DF6578C-B511-476C-A883-56DF57A34995}">
      <dgm:prSet/>
      <dgm:spPr/>
      <dgm:t>
        <a:bodyPr/>
        <a:lstStyle/>
        <a:p>
          <a:endParaRPr kumimoji="1" lang="ja-JP" altLang="en-US"/>
        </a:p>
      </dgm:t>
    </dgm:pt>
    <dgm:pt modelId="{28E419DA-EA07-4765-BBD6-E407782A7DD6}" type="sibTrans" cxnId="{2DF6578C-B511-476C-A883-56DF57A34995}">
      <dgm:prSet/>
      <dgm:spPr/>
      <dgm:t>
        <a:bodyPr/>
        <a:lstStyle/>
        <a:p>
          <a:r>
            <a:rPr kumimoji="1" lang="ja-JP" altLang="en-US" dirty="0"/>
            <a:t>視点を変える</a:t>
          </a:r>
        </a:p>
      </dgm:t>
    </dgm:pt>
    <dgm:pt modelId="{BC4BCA1A-1753-455F-BF08-347C93734B18}" type="pres">
      <dgm:prSet presAssocID="{3FEBEFCD-6A2F-4AD6-874D-8B39E3D4E61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70DAFD2-7184-49DA-A88F-AC4C867321E8}" type="pres">
      <dgm:prSet presAssocID="{6CE83507-5094-4012-9C32-33D3C6C766F1}" presName="hierRoot1" presStyleCnt="0">
        <dgm:presLayoutVars>
          <dgm:hierBranch val="init"/>
        </dgm:presLayoutVars>
      </dgm:prSet>
      <dgm:spPr/>
    </dgm:pt>
    <dgm:pt modelId="{1B276593-B95E-4348-8897-D246A2C36957}" type="pres">
      <dgm:prSet presAssocID="{6CE83507-5094-4012-9C32-33D3C6C766F1}" presName="rootComposite1" presStyleCnt="0"/>
      <dgm:spPr/>
    </dgm:pt>
    <dgm:pt modelId="{D46FEB4D-10F2-4109-9899-7DA4C569F036}" type="pres">
      <dgm:prSet presAssocID="{6CE83507-5094-4012-9C32-33D3C6C766F1}" presName="rootText1" presStyleLbl="node0" presStyleIdx="0" presStyleCnt="1">
        <dgm:presLayoutVars>
          <dgm:chMax/>
          <dgm:chPref val="3"/>
        </dgm:presLayoutVars>
      </dgm:prSet>
      <dgm:spPr/>
    </dgm:pt>
    <dgm:pt modelId="{54BAD667-E1A1-4CB5-9C82-2607B301E2A4}" type="pres">
      <dgm:prSet presAssocID="{6CE83507-5094-4012-9C32-33D3C6C766F1}" presName="titleText1" presStyleLbl="fgAcc0" presStyleIdx="0" presStyleCnt="1">
        <dgm:presLayoutVars>
          <dgm:chMax val="0"/>
          <dgm:chPref val="0"/>
        </dgm:presLayoutVars>
      </dgm:prSet>
      <dgm:spPr/>
    </dgm:pt>
    <dgm:pt modelId="{95DC3798-9110-4036-A86D-1AB7F9D02E82}" type="pres">
      <dgm:prSet presAssocID="{6CE83507-5094-4012-9C32-33D3C6C766F1}" presName="rootConnector1" presStyleLbl="node1" presStyleIdx="0" presStyleCnt="3"/>
      <dgm:spPr/>
    </dgm:pt>
    <dgm:pt modelId="{7B575FA5-99C0-4401-B966-3C0BE5813D0C}" type="pres">
      <dgm:prSet presAssocID="{6CE83507-5094-4012-9C32-33D3C6C766F1}" presName="hierChild2" presStyleCnt="0"/>
      <dgm:spPr/>
    </dgm:pt>
    <dgm:pt modelId="{540D8E4F-3D84-42FB-9508-2D0496C903B0}" type="pres">
      <dgm:prSet presAssocID="{8C37A530-DFC0-44C9-A1FE-EFD02555D7BC}" presName="Name37" presStyleLbl="parChTrans1D2" presStyleIdx="0" presStyleCnt="4"/>
      <dgm:spPr/>
    </dgm:pt>
    <dgm:pt modelId="{129942BC-C559-4A1A-87D2-392EBB06E3B4}" type="pres">
      <dgm:prSet presAssocID="{02F12FE0-F8B2-430D-81E1-55ACA140933E}" presName="hierRoot2" presStyleCnt="0">
        <dgm:presLayoutVars>
          <dgm:hierBranch val="init"/>
        </dgm:presLayoutVars>
      </dgm:prSet>
      <dgm:spPr/>
    </dgm:pt>
    <dgm:pt modelId="{59597488-BF27-4F0A-9069-3A5C241793BB}" type="pres">
      <dgm:prSet presAssocID="{02F12FE0-F8B2-430D-81E1-55ACA140933E}" presName="rootComposite" presStyleCnt="0"/>
      <dgm:spPr/>
    </dgm:pt>
    <dgm:pt modelId="{3C959929-D917-4468-8DF1-12DAF87F8303}" type="pres">
      <dgm:prSet presAssocID="{02F12FE0-F8B2-430D-81E1-55ACA140933E}" presName="rootText" presStyleLbl="node1" presStyleIdx="0" presStyleCnt="3">
        <dgm:presLayoutVars>
          <dgm:chMax/>
          <dgm:chPref val="3"/>
        </dgm:presLayoutVars>
      </dgm:prSet>
      <dgm:spPr/>
    </dgm:pt>
    <dgm:pt modelId="{64A3E79A-AD84-4954-80E0-E89A24E300CB}" type="pres">
      <dgm:prSet presAssocID="{02F12FE0-F8B2-430D-81E1-55ACA140933E}" presName="titleText2" presStyleLbl="fgAcc1" presStyleIdx="0" presStyleCnt="3">
        <dgm:presLayoutVars>
          <dgm:chMax val="0"/>
          <dgm:chPref val="0"/>
        </dgm:presLayoutVars>
      </dgm:prSet>
      <dgm:spPr/>
    </dgm:pt>
    <dgm:pt modelId="{2FBB0507-105F-4176-AF2E-032A2439BCA5}" type="pres">
      <dgm:prSet presAssocID="{02F12FE0-F8B2-430D-81E1-55ACA140933E}" presName="rootConnector" presStyleLbl="node2" presStyleIdx="0" presStyleCnt="0"/>
      <dgm:spPr/>
    </dgm:pt>
    <dgm:pt modelId="{156420F6-19D7-403A-9879-A50BECC92D15}" type="pres">
      <dgm:prSet presAssocID="{02F12FE0-F8B2-430D-81E1-55ACA140933E}" presName="hierChild4" presStyleCnt="0"/>
      <dgm:spPr/>
    </dgm:pt>
    <dgm:pt modelId="{DB97EEF3-B012-46AC-A7B4-91AC4F4184F5}" type="pres">
      <dgm:prSet presAssocID="{02F12FE0-F8B2-430D-81E1-55ACA140933E}" presName="hierChild5" presStyleCnt="0"/>
      <dgm:spPr/>
    </dgm:pt>
    <dgm:pt modelId="{CE80285C-4C49-4D22-85AB-EB0B12A012BE}" type="pres">
      <dgm:prSet presAssocID="{704A9CF0-26AC-4852-BAFF-63B92443E0DC}" presName="Name37" presStyleLbl="parChTrans1D2" presStyleIdx="1" presStyleCnt="4"/>
      <dgm:spPr/>
    </dgm:pt>
    <dgm:pt modelId="{8861E359-0C0F-4426-A9D3-91FAC4A3EA99}" type="pres">
      <dgm:prSet presAssocID="{B0F22F99-5DF1-4944-8BFD-4F941D8B2E97}" presName="hierRoot2" presStyleCnt="0">
        <dgm:presLayoutVars>
          <dgm:hierBranch val="init"/>
        </dgm:presLayoutVars>
      </dgm:prSet>
      <dgm:spPr/>
    </dgm:pt>
    <dgm:pt modelId="{D0BF2A6D-30CD-4E12-832A-ACA2F1DA2507}" type="pres">
      <dgm:prSet presAssocID="{B0F22F99-5DF1-4944-8BFD-4F941D8B2E97}" presName="rootComposite" presStyleCnt="0"/>
      <dgm:spPr/>
    </dgm:pt>
    <dgm:pt modelId="{590DCA6E-2571-486D-9E88-8BEC079FFFBE}" type="pres">
      <dgm:prSet presAssocID="{B0F22F99-5DF1-4944-8BFD-4F941D8B2E97}" presName="rootText" presStyleLbl="node1" presStyleIdx="1" presStyleCnt="3">
        <dgm:presLayoutVars>
          <dgm:chMax/>
          <dgm:chPref val="3"/>
        </dgm:presLayoutVars>
      </dgm:prSet>
      <dgm:spPr/>
    </dgm:pt>
    <dgm:pt modelId="{3C5D3372-7192-444C-A508-63A05DFC904E}" type="pres">
      <dgm:prSet presAssocID="{B0F22F99-5DF1-4944-8BFD-4F941D8B2E97}" presName="titleText2" presStyleLbl="fgAcc1" presStyleIdx="1" presStyleCnt="3">
        <dgm:presLayoutVars>
          <dgm:chMax val="0"/>
          <dgm:chPref val="0"/>
        </dgm:presLayoutVars>
      </dgm:prSet>
      <dgm:spPr/>
    </dgm:pt>
    <dgm:pt modelId="{0C3C1511-D758-4A2D-BD7D-F45F2BF246CC}" type="pres">
      <dgm:prSet presAssocID="{B0F22F99-5DF1-4944-8BFD-4F941D8B2E97}" presName="rootConnector" presStyleLbl="node2" presStyleIdx="0" presStyleCnt="0"/>
      <dgm:spPr/>
    </dgm:pt>
    <dgm:pt modelId="{8C1B9AF1-A8F0-43E3-BEDC-9E16D8DB88EE}" type="pres">
      <dgm:prSet presAssocID="{B0F22F99-5DF1-4944-8BFD-4F941D8B2E97}" presName="hierChild4" presStyleCnt="0"/>
      <dgm:spPr/>
    </dgm:pt>
    <dgm:pt modelId="{6C007DAD-2DDE-47EF-8E1B-6EE148A78416}" type="pres">
      <dgm:prSet presAssocID="{B0F22F99-5DF1-4944-8BFD-4F941D8B2E97}" presName="hierChild5" presStyleCnt="0"/>
      <dgm:spPr/>
    </dgm:pt>
    <dgm:pt modelId="{4BCD816A-48CB-45B9-9F8D-B248C6BC69BD}" type="pres">
      <dgm:prSet presAssocID="{2C461ED9-8DA6-453A-8AB2-C316432B1F66}" presName="Name37" presStyleLbl="parChTrans1D2" presStyleIdx="2" presStyleCnt="4"/>
      <dgm:spPr/>
    </dgm:pt>
    <dgm:pt modelId="{817ECC71-EA24-4EAE-9AC7-21046E5E47FF}" type="pres">
      <dgm:prSet presAssocID="{030EEFA1-6BD9-4755-AD66-EACB58DFA295}" presName="hierRoot2" presStyleCnt="0">
        <dgm:presLayoutVars>
          <dgm:hierBranch val="init"/>
        </dgm:presLayoutVars>
      </dgm:prSet>
      <dgm:spPr/>
    </dgm:pt>
    <dgm:pt modelId="{EF80EA2E-D4CB-41C0-B40F-B14FFBC51A17}" type="pres">
      <dgm:prSet presAssocID="{030EEFA1-6BD9-4755-AD66-EACB58DFA295}" presName="rootComposite" presStyleCnt="0"/>
      <dgm:spPr/>
    </dgm:pt>
    <dgm:pt modelId="{BA9567A8-79F3-40A1-9AF8-C65F5C7776F6}" type="pres">
      <dgm:prSet presAssocID="{030EEFA1-6BD9-4755-AD66-EACB58DFA295}" presName="rootText" presStyleLbl="node1" presStyleIdx="2" presStyleCnt="3" custScaleX="173154" custLinFactNeighborX="-14125" custLinFactNeighborY="-1732">
        <dgm:presLayoutVars>
          <dgm:chMax/>
          <dgm:chPref val="3"/>
        </dgm:presLayoutVars>
      </dgm:prSet>
      <dgm:spPr/>
    </dgm:pt>
    <dgm:pt modelId="{3E01F3C8-F75B-4BFA-9393-28EDC2589AE2}" type="pres">
      <dgm:prSet presAssocID="{030EEFA1-6BD9-4755-AD66-EACB58DFA295}" presName="titleText2" presStyleLbl="fgAcc1" presStyleIdx="2" presStyleCnt="3">
        <dgm:presLayoutVars>
          <dgm:chMax val="0"/>
          <dgm:chPref val="0"/>
        </dgm:presLayoutVars>
      </dgm:prSet>
      <dgm:spPr/>
    </dgm:pt>
    <dgm:pt modelId="{99288AD0-1AE6-4D63-B153-5F2C9391BD1D}" type="pres">
      <dgm:prSet presAssocID="{030EEFA1-6BD9-4755-AD66-EACB58DFA295}" presName="rootConnector" presStyleLbl="node2" presStyleIdx="0" presStyleCnt="0"/>
      <dgm:spPr/>
    </dgm:pt>
    <dgm:pt modelId="{3299FA63-4C23-43A2-8456-819D3C46EBBB}" type="pres">
      <dgm:prSet presAssocID="{030EEFA1-6BD9-4755-AD66-EACB58DFA295}" presName="hierChild4" presStyleCnt="0"/>
      <dgm:spPr/>
    </dgm:pt>
    <dgm:pt modelId="{BE4AE2BD-CD15-4ADC-93A4-CF2B4000C063}" type="pres">
      <dgm:prSet presAssocID="{030EEFA1-6BD9-4755-AD66-EACB58DFA295}" presName="hierChild5" presStyleCnt="0"/>
      <dgm:spPr/>
    </dgm:pt>
    <dgm:pt modelId="{8863907C-BAC5-4BDE-9947-A263BE10BE7B}" type="pres">
      <dgm:prSet presAssocID="{6CE83507-5094-4012-9C32-33D3C6C766F1}" presName="hierChild3" presStyleCnt="0"/>
      <dgm:spPr/>
    </dgm:pt>
    <dgm:pt modelId="{AD9ABABF-B0EF-4ABC-B3A3-1FA3AA5F4B73}" type="pres">
      <dgm:prSet presAssocID="{AC669704-75C9-4529-9456-1FDFCCFC2312}" presName="Name96" presStyleLbl="parChTrans1D2" presStyleIdx="3" presStyleCnt="4"/>
      <dgm:spPr/>
    </dgm:pt>
    <dgm:pt modelId="{3FC13430-FEBB-4B92-B74B-84D6E333A82F}" type="pres">
      <dgm:prSet presAssocID="{C461D320-A4BA-4443-9AB4-C4DDE9619C79}" presName="hierRoot3" presStyleCnt="0">
        <dgm:presLayoutVars>
          <dgm:hierBranch val="init"/>
        </dgm:presLayoutVars>
      </dgm:prSet>
      <dgm:spPr/>
    </dgm:pt>
    <dgm:pt modelId="{E2FF40BC-34A8-41DC-A7B2-84F0A590103D}" type="pres">
      <dgm:prSet presAssocID="{C461D320-A4BA-4443-9AB4-C4DDE9619C79}" presName="rootComposite3" presStyleCnt="0"/>
      <dgm:spPr/>
    </dgm:pt>
    <dgm:pt modelId="{04EF2F09-7B40-44F2-ACA0-CEB42CF2BF91}" type="pres">
      <dgm:prSet presAssocID="{C461D320-A4BA-4443-9AB4-C4DDE9619C79}" presName="rootText3" presStyleLbl="asst1" presStyleIdx="0" presStyleCnt="1">
        <dgm:presLayoutVars>
          <dgm:chPref val="3"/>
        </dgm:presLayoutVars>
      </dgm:prSet>
      <dgm:spPr/>
    </dgm:pt>
    <dgm:pt modelId="{D404BF21-4EAE-446E-A77E-9D094056D61F}" type="pres">
      <dgm:prSet presAssocID="{C461D320-A4BA-4443-9AB4-C4DDE9619C79}" presName="titleText3" presStyleLbl="fgAcc2" presStyleIdx="0" presStyleCnt="1">
        <dgm:presLayoutVars>
          <dgm:chMax val="0"/>
          <dgm:chPref val="0"/>
        </dgm:presLayoutVars>
      </dgm:prSet>
      <dgm:spPr/>
    </dgm:pt>
    <dgm:pt modelId="{7664BD0A-A55A-4345-A0B0-40BA0EE5F96E}" type="pres">
      <dgm:prSet presAssocID="{C461D320-A4BA-4443-9AB4-C4DDE9619C79}" presName="rootConnector3" presStyleLbl="asst1" presStyleIdx="0" presStyleCnt="1"/>
      <dgm:spPr/>
    </dgm:pt>
    <dgm:pt modelId="{75B01FDA-AB9F-48F5-A0B5-1887E4FEA3C5}" type="pres">
      <dgm:prSet presAssocID="{C461D320-A4BA-4443-9AB4-C4DDE9619C79}" presName="hierChild6" presStyleCnt="0"/>
      <dgm:spPr/>
    </dgm:pt>
    <dgm:pt modelId="{75316DC4-003F-4BF9-ABDB-9430C6BC2DB1}" type="pres">
      <dgm:prSet presAssocID="{C461D320-A4BA-4443-9AB4-C4DDE9619C79}" presName="hierChild7" presStyleCnt="0"/>
      <dgm:spPr/>
    </dgm:pt>
  </dgm:ptLst>
  <dgm:cxnLst>
    <dgm:cxn modelId="{AD343008-3DFA-4D5F-881B-E667E1BC0F62}" type="presOf" srcId="{030EEFA1-6BD9-4755-AD66-EACB58DFA295}" destId="{99288AD0-1AE6-4D63-B153-5F2C9391BD1D}" srcOrd="1" destOrd="0" presId="urn:microsoft.com/office/officeart/2008/layout/NameandTitleOrganizationalChart"/>
    <dgm:cxn modelId="{5483740E-9EB7-4B7A-AD6D-3A99F434F352}" type="presOf" srcId="{1AAE0CC6-1543-4CBA-8B42-6CC8BF60F46D}" destId="{D404BF21-4EAE-446E-A77E-9D094056D61F}" srcOrd="0" destOrd="0" presId="urn:microsoft.com/office/officeart/2008/layout/NameandTitleOrganizationalChart"/>
    <dgm:cxn modelId="{2019EA17-0CEA-49BD-95E3-ED8EF46244A2}" type="presOf" srcId="{6CE83507-5094-4012-9C32-33D3C6C766F1}" destId="{95DC3798-9110-4036-A86D-1AB7F9D02E82}" srcOrd="1" destOrd="0" presId="urn:microsoft.com/office/officeart/2008/layout/NameandTitleOrganizationalChart"/>
    <dgm:cxn modelId="{18F4911C-EDFC-43B1-B1D3-D73C60DEA330}" srcId="{6CE83507-5094-4012-9C32-33D3C6C766F1}" destId="{C461D320-A4BA-4443-9AB4-C4DDE9619C79}" srcOrd="0" destOrd="0" parTransId="{AC669704-75C9-4529-9456-1FDFCCFC2312}" sibTransId="{1AAE0CC6-1543-4CBA-8B42-6CC8BF60F46D}"/>
    <dgm:cxn modelId="{7078F01F-6048-4E03-B2DB-23E833E1483D}" type="presOf" srcId="{C461D320-A4BA-4443-9AB4-C4DDE9619C79}" destId="{04EF2F09-7B40-44F2-ACA0-CEB42CF2BF91}" srcOrd="0" destOrd="0" presId="urn:microsoft.com/office/officeart/2008/layout/NameandTitleOrganizationalChart"/>
    <dgm:cxn modelId="{5CFDAD23-96EF-4219-A77F-5C27E5AF701B}" type="presOf" srcId="{2C461ED9-8DA6-453A-8AB2-C316432B1F66}" destId="{4BCD816A-48CB-45B9-9F8D-B248C6BC69BD}" srcOrd="0" destOrd="0" presId="urn:microsoft.com/office/officeart/2008/layout/NameandTitleOrganizationalChart"/>
    <dgm:cxn modelId="{9C96BE25-F02C-45E3-8DCC-E96414854413}" srcId="{6CE83507-5094-4012-9C32-33D3C6C766F1}" destId="{02F12FE0-F8B2-430D-81E1-55ACA140933E}" srcOrd="1" destOrd="0" parTransId="{8C37A530-DFC0-44C9-A1FE-EFD02555D7BC}" sibTransId="{7D66F937-C339-4CAA-8F1C-DDE95AEFB488}"/>
    <dgm:cxn modelId="{4E46A22B-AE1B-4353-A453-70A79A4C69F0}" type="presOf" srcId="{02F12FE0-F8B2-430D-81E1-55ACA140933E}" destId="{2FBB0507-105F-4176-AF2E-032A2439BCA5}" srcOrd="1" destOrd="0" presId="urn:microsoft.com/office/officeart/2008/layout/NameandTitleOrganizationalChart"/>
    <dgm:cxn modelId="{DEAF4744-2498-46D0-A519-3663AA80D87E}" srcId="{3FEBEFCD-6A2F-4AD6-874D-8B39E3D4E619}" destId="{6CE83507-5094-4012-9C32-33D3C6C766F1}" srcOrd="0" destOrd="0" parTransId="{B6AEB91B-F64E-44DA-AA49-19B3EA26B759}" sibTransId="{6212AE83-D302-4F27-936B-C61F21D2AFEC}"/>
    <dgm:cxn modelId="{5BDC824F-6C6E-4FEB-BAEC-5B25D4C9063D}" srcId="{6CE83507-5094-4012-9C32-33D3C6C766F1}" destId="{B0F22F99-5DF1-4944-8BFD-4F941D8B2E97}" srcOrd="2" destOrd="0" parTransId="{704A9CF0-26AC-4852-BAFF-63B92443E0DC}" sibTransId="{589471BA-2B6B-4372-9C89-DB773ABF37D2}"/>
    <dgm:cxn modelId="{04B97353-B2BE-49F5-B1C0-83847C36BA0E}" type="presOf" srcId="{030EEFA1-6BD9-4755-AD66-EACB58DFA295}" destId="{BA9567A8-79F3-40A1-9AF8-C65F5C7776F6}" srcOrd="0" destOrd="0" presId="urn:microsoft.com/office/officeart/2008/layout/NameandTitleOrganizationalChart"/>
    <dgm:cxn modelId="{0593E055-BA2C-4D21-B031-7B45F3BA4291}" type="presOf" srcId="{704A9CF0-26AC-4852-BAFF-63B92443E0DC}" destId="{CE80285C-4C49-4D22-85AB-EB0B12A012BE}" srcOrd="0" destOrd="0" presId="urn:microsoft.com/office/officeart/2008/layout/NameandTitleOrganizationalChart"/>
    <dgm:cxn modelId="{5FE8627A-89E0-4C41-8232-8F0F66AAECCA}" type="presOf" srcId="{6212AE83-D302-4F27-936B-C61F21D2AFEC}" destId="{54BAD667-E1A1-4CB5-9C82-2607B301E2A4}" srcOrd="0" destOrd="0" presId="urn:microsoft.com/office/officeart/2008/layout/NameandTitleOrganizationalChart"/>
    <dgm:cxn modelId="{DED1CF7F-1B37-4756-8622-A82CBC90B5EE}" type="presOf" srcId="{C461D320-A4BA-4443-9AB4-C4DDE9619C79}" destId="{7664BD0A-A55A-4345-A0B0-40BA0EE5F96E}" srcOrd="1" destOrd="0" presId="urn:microsoft.com/office/officeart/2008/layout/NameandTitleOrganizationalChart"/>
    <dgm:cxn modelId="{3DFA3587-673F-43EB-83D7-2DC5798BF0AA}" type="presOf" srcId="{3FEBEFCD-6A2F-4AD6-874D-8B39E3D4E619}" destId="{BC4BCA1A-1753-455F-BF08-347C93734B18}" srcOrd="0" destOrd="0" presId="urn:microsoft.com/office/officeart/2008/layout/NameandTitleOrganizationalChart"/>
    <dgm:cxn modelId="{2DF6578C-B511-476C-A883-56DF57A34995}" srcId="{6CE83507-5094-4012-9C32-33D3C6C766F1}" destId="{030EEFA1-6BD9-4755-AD66-EACB58DFA295}" srcOrd="3" destOrd="0" parTransId="{2C461ED9-8DA6-453A-8AB2-C316432B1F66}" sibTransId="{28E419DA-EA07-4765-BBD6-E407782A7DD6}"/>
    <dgm:cxn modelId="{CCB20F94-B405-42B3-AA48-C60F7EDFB52B}" type="presOf" srcId="{28E419DA-EA07-4765-BBD6-E407782A7DD6}" destId="{3E01F3C8-F75B-4BFA-9393-28EDC2589AE2}" srcOrd="0" destOrd="0" presId="urn:microsoft.com/office/officeart/2008/layout/NameandTitleOrganizationalChart"/>
    <dgm:cxn modelId="{0DBB6699-6356-4476-9DF7-E438CF8F8A2B}" type="presOf" srcId="{B0F22F99-5DF1-4944-8BFD-4F941D8B2E97}" destId="{0C3C1511-D758-4A2D-BD7D-F45F2BF246CC}" srcOrd="1" destOrd="0" presId="urn:microsoft.com/office/officeart/2008/layout/NameandTitleOrganizationalChart"/>
    <dgm:cxn modelId="{1D210EA9-2E0A-43EE-A0A8-54FC63901971}" type="presOf" srcId="{6CE83507-5094-4012-9C32-33D3C6C766F1}" destId="{D46FEB4D-10F2-4109-9899-7DA4C569F036}" srcOrd="0" destOrd="0" presId="urn:microsoft.com/office/officeart/2008/layout/NameandTitleOrganizationalChart"/>
    <dgm:cxn modelId="{3C650AB9-4C39-46FB-B6F3-3C2E7BF7E647}" type="presOf" srcId="{8C37A530-DFC0-44C9-A1FE-EFD02555D7BC}" destId="{540D8E4F-3D84-42FB-9508-2D0496C903B0}" srcOrd="0" destOrd="0" presId="urn:microsoft.com/office/officeart/2008/layout/NameandTitleOrganizationalChart"/>
    <dgm:cxn modelId="{896C30CB-C25F-48AF-BF5B-72B08E6703F5}" type="presOf" srcId="{AC669704-75C9-4529-9456-1FDFCCFC2312}" destId="{AD9ABABF-B0EF-4ABC-B3A3-1FA3AA5F4B73}" srcOrd="0" destOrd="0" presId="urn:microsoft.com/office/officeart/2008/layout/NameandTitleOrganizationalChart"/>
    <dgm:cxn modelId="{1A9C5FE3-6EDB-45E0-B1AC-0973A9E12029}" type="presOf" srcId="{B0F22F99-5DF1-4944-8BFD-4F941D8B2E97}" destId="{590DCA6E-2571-486D-9E88-8BEC079FFFBE}" srcOrd="0" destOrd="0" presId="urn:microsoft.com/office/officeart/2008/layout/NameandTitleOrganizationalChart"/>
    <dgm:cxn modelId="{5D5A21E9-CAE0-49EB-848B-C2AD8ED3587B}" type="presOf" srcId="{589471BA-2B6B-4372-9C89-DB773ABF37D2}" destId="{3C5D3372-7192-444C-A508-63A05DFC904E}" srcOrd="0" destOrd="0" presId="urn:microsoft.com/office/officeart/2008/layout/NameandTitleOrganizationalChart"/>
    <dgm:cxn modelId="{F0AD0FF0-3C4A-4FFC-9C2F-783DC4E0BEA1}" type="presOf" srcId="{7D66F937-C339-4CAA-8F1C-DDE95AEFB488}" destId="{64A3E79A-AD84-4954-80E0-E89A24E300CB}" srcOrd="0" destOrd="0" presId="urn:microsoft.com/office/officeart/2008/layout/NameandTitleOrganizationalChart"/>
    <dgm:cxn modelId="{5DD72EF3-B801-49BC-9B54-D8870792EA99}" type="presOf" srcId="{02F12FE0-F8B2-430D-81E1-55ACA140933E}" destId="{3C959929-D917-4468-8DF1-12DAF87F8303}" srcOrd="0" destOrd="0" presId="urn:microsoft.com/office/officeart/2008/layout/NameandTitleOrganizationalChart"/>
    <dgm:cxn modelId="{667B7466-5D7C-4E9F-8346-CB2B7F02B2AC}" type="presParOf" srcId="{BC4BCA1A-1753-455F-BF08-347C93734B18}" destId="{470DAFD2-7184-49DA-A88F-AC4C867321E8}" srcOrd="0" destOrd="0" presId="urn:microsoft.com/office/officeart/2008/layout/NameandTitleOrganizationalChart"/>
    <dgm:cxn modelId="{DF001D43-D083-4F62-B5C6-690F43546C0F}" type="presParOf" srcId="{470DAFD2-7184-49DA-A88F-AC4C867321E8}" destId="{1B276593-B95E-4348-8897-D246A2C36957}" srcOrd="0" destOrd="0" presId="urn:microsoft.com/office/officeart/2008/layout/NameandTitleOrganizationalChart"/>
    <dgm:cxn modelId="{A7841551-D5C8-4EFA-B873-CED36851D871}" type="presParOf" srcId="{1B276593-B95E-4348-8897-D246A2C36957}" destId="{D46FEB4D-10F2-4109-9899-7DA4C569F036}" srcOrd="0" destOrd="0" presId="urn:microsoft.com/office/officeart/2008/layout/NameandTitleOrganizationalChart"/>
    <dgm:cxn modelId="{779526A9-2335-4054-B938-56D5C43D0AAB}" type="presParOf" srcId="{1B276593-B95E-4348-8897-D246A2C36957}" destId="{54BAD667-E1A1-4CB5-9C82-2607B301E2A4}" srcOrd="1" destOrd="0" presId="urn:microsoft.com/office/officeart/2008/layout/NameandTitleOrganizationalChart"/>
    <dgm:cxn modelId="{5943E36F-4DBE-4326-87A6-3D16364E51C6}" type="presParOf" srcId="{1B276593-B95E-4348-8897-D246A2C36957}" destId="{95DC3798-9110-4036-A86D-1AB7F9D02E82}" srcOrd="2" destOrd="0" presId="urn:microsoft.com/office/officeart/2008/layout/NameandTitleOrganizationalChart"/>
    <dgm:cxn modelId="{7007FE88-43E2-4882-A190-0ADA293C12AE}" type="presParOf" srcId="{470DAFD2-7184-49DA-A88F-AC4C867321E8}" destId="{7B575FA5-99C0-4401-B966-3C0BE5813D0C}" srcOrd="1" destOrd="0" presId="urn:microsoft.com/office/officeart/2008/layout/NameandTitleOrganizationalChart"/>
    <dgm:cxn modelId="{82597764-5648-4440-BE51-4ACB8CF0727A}" type="presParOf" srcId="{7B575FA5-99C0-4401-B966-3C0BE5813D0C}" destId="{540D8E4F-3D84-42FB-9508-2D0496C903B0}" srcOrd="0" destOrd="0" presId="urn:microsoft.com/office/officeart/2008/layout/NameandTitleOrganizationalChart"/>
    <dgm:cxn modelId="{F2DA7B62-6BE8-426B-8037-CA90216B56CB}" type="presParOf" srcId="{7B575FA5-99C0-4401-B966-3C0BE5813D0C}" destId="{129942BC-C559-4A1A-87D2-392EBB06E3B4}" srcOrd="1" destOrd="0" presId="urn:microsoft.com/office/officeart/2008/layout/NameandTitleOrganizationalChart"/>
    <dgm:cxn modelId="{174F495D-2A74-4496-AD37-A7132FB9139D}" type="presParOf" srcId="{129942BC-C559-4A1A-87D2-392EBB06E3B4}" destId="{59597488-BF27-4F0A-9069-3A5C241793BB}" srcOrd="0" destOrd="0" presId="urn:microsoft.com/office/officeart/2008/layout/NameandTitleOrganizationalChart"/>
    <dgm:cxn modelId="{58EAE0C3-5B0B-46B1-A018-A4D6545D3FF8}" type="presParOf" srcId="{59597488-BF27-4F0A-9069-3A5C241793BB}" destId="{3C959929-D917-4468-8DF1-12DAF87F8303}" srcOrd="0" destOrd="0" presId="urn:microsoft.com/office/officeart/2008/layout/NameandTitleOrganizationalChart"/>
    <dgm:cxn modelId="{ADFD11D4-FA99-46A2-8122-2FE85D676DCA}" type="presParOf" srcId="{59597488-BF27-4F0A-9069-3A5C241793BB}" destId="{64A3E79A-AD84-4954-80E0-E89A24E300CB}" srcOrd="1" destOrd="0" presId="urn:microsoft.com/office/officeart/2008/layout/NameandTitleOrganizationalChart"/>
    <dgm:cxn modelId="{25F94DBD-6853-46DF-A09F-51DD7447516F}" type="presParOf" srcId="{59597488-BF27-4F0A-9069-3A5C241793BB}" destId="{2FBB0507-105F-4176-AF2E-032A2439BCA5}" srcOrd="2" destOrd="0" presId="urn:microsoft.com/office/officeart/2008/layout/NameandTitleOrganizationalChart"/>
    <dgm:cxn modelId="{74E891D0-9F50-463A-8C1E-05CA01B93E4B}" type="presParOf" srcId="{129942BC-C559-4A1A-87D2-392EBB06E3B4}" destId="{156420F6-19D7-403A-9879-A50BECC92D15}" srcOrd="1" destOrd="0" presId="urn:microsoft.com/office/officeart/2008/layout/NameandTitleOrganizationalChart"/>
    <dgm:cxn modelId="{9BEAEE5A-3378-4A57-A0EC-EA14C20CFA28}" type="presParOf" srcId="{129942BC-C559-4A1A-87D2-392EBB06E3B4}" destId="{DB97EEF3-B012-46AC-A7B4-91AC4F4184F5}" srcOrd="2" destOrd="0" presId="urn:microsoft.com/office/officeart/2008/layout/NameandTitleOrganizationalChart"/>
    <dgm:cxn modelId="{37822BCD-60A6-4609-A76B-C23A5AD56CE2}" type="presParOf" srcId="{7B575FA5-99C0-4401-B966-3C0BE5813D0C}" destId="{CE80285C-4C49-4D22-85AB-EB0B12A012BE}" srcOrd="2" destOrd="0" presId="urn:microsoft.com/office/officeart/2008/layout/NameandTitleOrganizationalChart"/>
    <dgm:cxn modelId="{954D7EFB-801C-462D-9128-17F5F5A23E80}" type="presParOf" srcId="{7B575FA5-99C0-4401-B966-3C0BE5813D0C}" destId="{8861E359-0C0F-4426-A9D3-91FAC4A3EA99}" srcOrd="3" destOrd="0" presId="urn:microsoft.com/office/officeart/2008/layout/NameandTitleOrganizationalChart"/>
    <dgm:cxn modelId="{1AC37932-DA75-4C1D-9485-52A3FD8F417D}" type="presParOf" srcId="{8861E359-0C0F-4426-A9D3-91FAC4A3EA99}" destId="{D0BF2A6D-30CD-4E12-832A-ACA2F1DA2507}" srcOrd="0" destOrd="0" presId="urn:microsoft.com/office/officeart/2008/layout/NameandTitleOrganizationalChart"/>
    <dgm:cxn modelId="{7F5CD083-7526-45A7-BBDE-D0342E1F3188}" type="presParOf" srcId="{D0BF2A6D-30CD-4E12-832A-ACA2F1DA2507}" destId="{590DCA6E-2571-486D-9E88-8BEC079FFFBE}" srcOrd="0" destOrd="0" presId="urn:microsoft.com/office/officeart/2008/layout/NameandTitleOrganizationalChart"/>
    <dgm:cxn modelId="{AB48DC1B-7C0F-4330-905D-0A0B1453B05A}" type="presParOf" srcId="{D0BF2A6D-30CD-4E12-832A-ACA2F1DA2507}" destId="{3C5D3372-7192-444C-A508-63A05DFC904E}" srcOrd="1" destOrd="0" presId="urn:microsoft.com/office/officeart/2008/layout/NameandTitleOrganizationalChart"/>
    <dgm:cxn modelId="{CCC3F73A-41D2-468C-8B55-3D57EE7E3A4F}" type="presParOf" srcId="{D0BF2A6D-30CD-4E12-832A-ACA2F1DA2507}" destId="{0C3C1511-D758-4A2D-BD7D-F45F2BF246CC}" srcOrd="2" destOrd="0" presId="urn:microsoft.com/office/officeart/2008/layout/NameandTitleOrganizationalChart"/>
    <dgm:cxn modelId="{C2EA480E-AAC2-4438-A9A6-C4AB91288E75}" type="presParOf" srcId="{8861E359-0C0F-4426-A9D3-91FAC4A3EA99}" destId="{8C1B9AF1-A8F0-43E3-BEDC-9E16D8DB88EE}" srcOrd="1" destOrd="0" presId="urn:microsoft.com/office/officeart/2008/layout/NameandTitleOrganizationalChart"/>
    <dgm:cxn modelId="{73EF8580-3243-4F99-92B6-B6E557E6553B}" type="presParOf" srcId="{8861E359-0C0F-4426-A9D3-91FAC4A3EA99}" destId="{6C007DAD-2DDE-47EF-8E1B-6EE148A78416}" srcOrd="2" destOrd="0" presId="urn:microsoft.com/office/officeart/2008/layout/NameandTitleOrganizationalChart"/>
    <dgm:cxn modelId="{9C33A9CB-36AB-4DA7-A9AB-7FF3266845A9}" type="presParOf" srcId="{7B575FA5-99C0-4401-B966-3C0BE5813D0C}" destId="{4BCD816A-48CB-45B9-9F8D-B248C6BC69BD}" srcOrd="4" destOrd="0" presId="urn:microsoft.com/office/officeart/2008/layout/NameandTitleOrganizationalChart"/>
    <dgm:cxn modelId="{22A672CA-168F-4DD0-ACC4-26DC4BD7A1F2}" type="presParOf" srcId="{7B575FA5-99C0-4401-B966-3C0BE5813D0C}" destId="{817ECC71-EA24-4EAE-9AC7-21046E5E47FF}" srcOrd="5" destOrd="0" presId="urn:microsoft.com/office/officeart/2008/layout/NameandTitleOrganizationalChart"/>
    <dgm:cxn modelId="{62E7E5FF-F2B1-4D18-ADFC-A1AAAC691095}" type="presParOf" srcId="{817ECC71-EA24-4EAE-9AC7-21046E5E47FF}" destId="{EF80EA2E-D4CB-41C0-B40F-B14FFBC51A17}" srcOrd="0" destOrd="0" presId="urn:microsoft.com/office/officeart/2008/layout/NameandTitleOrganizationalChart"/>
    <dgm:cxn modelId="{AF3C01F1-DDF5-48C6-B06A-62AB88BF7E9C}" type="presParOf" srcId="{EF80EA2E-D4CB-41C0-B40F-B14FFBC51A17}" destId="{BA9567A8-79F3-40A1-9AF8-C65F5C7776F6}" srcOrd="0" destOrd="0" presId="urn:microsoft.com/office/officeart/2008/layout/NameandTitleOrganizationalChart"/>
    <dgm:cxn modelId="{161DE77F-6EBA-40EE-B73A-517AB3B950F6}" type="presParOf" srcId="{EF80EA2E-D4CB-41C0-B40F-B14FFBC51A17}" destId="{3E01F3C8-F75B-4BFA-9393-28EDC2589AE2}" srcOrd="1" destOrd="0" presId="urn:microsoft.com/office/officeart/2008/layout/NameandTitleOrganizationalChart"/>
    <dgm:cxn modelId="{41A21A85-87C5-4175-BBA2-ECBB8DF6A97B}" type="presParOf" srcId="{EF80EA2E-D4CB-41C0-B40F-B14FFBC51A17}" destId="{99288AD0-1AE6-4D63-B153-5F2C9391BD1D}" srcOrd="2" destOrd="0" presId="urn:microsoft.com/office/officeart/2008/layout/NameandTitleOrganizationalChart"/>
    <dgm:cxn modelId="{07998824-C18C-4E43-9459-17779FB80D86}" type="presParOf" srcId="{817ECC71-EA24-4EAE-9AC7-21046E5E47FF}" destId="{3299FA63-4C23-43A2-8456-819D3C46EBBB}" srcOrd="1" destOrd="0" presId="urn:microsoft.com/office/officeart/2008/layout/NameandTitleOrganizationalChart"/>
    <dgm:cxn modelId="{FE2834F5-842F-481F-8A64-6671E8E30A38}" type="presParOf" srcId="{817ECC71-EA24-4EAE-9AC7-21046E5E47FF}" destId="{BE4AE2BD-CD15-4ADC-93A4-CF2B4000C063}" srcOrd="2" destOrd="0" presId="urn:microsoft.com/office/officeart/2008/layout/NameandTitleOrganizationalChart"/>
    <dgm:cxn modelId="{9DA03737-8D1E-48BA-9D07-770F202999D6}" type="presParOf" srcId="{470DAFD2-7184-49DA-A88F-AC4C867321E8}" destId="{8863907C-BAC5-4BDE-9947-A263BE10BE7B}" srcOrd="2" destOrd="0" presId="urn:microsoft.com/office/officeart/2008/layout/NameandTitleOrganizationalChart"/>
    <dgm:cxn modelId="{E06D2C7E-E9B1-46F9-9075-5ED600204E63}" type="presParOf" srcId="{8863907C-BAC5-4BDE-9947-A263BE10BE7B}" destId="{AD9ABABF-B0EF-4ABC-B3A3-1FA3AA5F4B73}" srcOrd="0" destOrd="0" presId="urn:microsoft.com/office/officeart/2008/layout/NameandTitleOrganizationalChart"/>
    <dgm:cxn modelId="{70F883AB-82C2-4EF4-A8CB-41DCE459F5EA}" type="presParOf" srcId="{8863907C-BAC5-4BDE-9947-A263BE10BE7B}" destId="{3FC13430-FEBB-4B92-B74B-84D6E333A82F}" srcOrd="1" destOrd="0" presId="urn:microsoft.com/office/officeart/2008/layout/NameandTitleOrganizationalChart"/>
    <dgm:cxn modelId="{8CDAC110-D226-4730-9D0A-9FF96A35AECF}" type="presParOf" srcId="{3FC13430-FEBB-4B92-B74B-84D6E333A82F}" destId="{E2FF40BC-34A8-41DC-A7B2-84F0A590103D}" srcOrd="0" destOrd="0" presId="urn:microsoft.com/office/officeart/2008/layout/NameandTitleOrganizationalChart"/>
    <dgm:cxn modelId="{B7932F83-8AC5-4EC7-8BEE-E0640B9C3823}" type="presParOf" srcId="{E2FF40BC-34A8-41DC-A7B2-84F0A590103D}" destId="{04EF2F09-7B40-44F2-ACA0-CEB42CF2BF91}" srcOrd="0" destOrd="0" presId="urn:microsoft.com/office/officeart/2008/layout/NameandTitleOrganizationalChart"/>
    <dgm:cxn modelId="{87562503-A822-43ED-8C47-50B104F25099}" type="presParOf" srcId="{E2FF40BC-34A8-41DC-A7B2-84F0A590103D}" destId="{D404BF21-4EAE-446E-A77E-9D094056D61F}" srcOrd="1" destOrd="0" presId="urn:microsoft.com/office/officeart/2008/layout/NameandTitleOrganizationalChart"/>
    <dgm:cxn modelId="{BA6F06A6-C89C-4070-A6F9-292E08A0482D}" type="presParOf" srcId="{E2FF40BC-34A8-41DC-A7B2-84F0A590103D}" destId="{7664BD0A-A55A-4345-A0B0-40BA0EE5F96E}" srcOrd="2" destOrd="0" presId="urn:microsoft.com/office/officeart/2008/layout/NameandTitleOrganizationalChart"/>
    <dgm:cxn modelId="{CD860CE9-A732-4136-B5DB-D9AC4B2A4E95}" type="presParOf" srcId="{3FC13430-FEBB-4B92-B74B-84D6E333A82F}" destId="{75B01FDA-AB9F-48F5-A0B5-1887E4FEA3C5}" srcOrd="1" destOrd="0" presId="urn:microsoft.com/office/officeart/2008/layout/NameandTitleOrganizationalChart"/>
    <dgm:cxn modelId="{2F958A3E-42F1-4726-876F-207DE8A0765B}" type="presParOf" srcId="{3FC13430-FEBB-4B92-B74B-84D6E333A82F}" destId="{75316DC4-003F-4BF9-ABDB-9430C6BC2DB1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7860F24-020C-4E3A-B731-8D580840BE00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06B28214-70F9-4816-82EB-8CE00540ADF5}">
      <dgm:prSet phldrT="[テキスト]" custT="1"/>
      <dgm:spPr/>
      <dgm:t>
        <a:bodyPr/>
        <a:lstStyle/>
        <a:p>
          <a:r>
            <a:rPr kumimoji="1" lang="ja-JP" altLang="en-US" sz="1600" dirty="0"/>
            <a:t>本社・総務</a:t>
          </a:r>
          <a:endParaRPr kumimoji="1" lang="en-US" altLang="ja-JP" sz="1600" dirty="0"/>
        </a:p>
        <a:p>
          <a:r>
            <a:rPr kumimoji="1" lang="ja-JP" altLang="en-US" sz="1600" dirty="0"/>
            <a:t>交代休業</a:t>
          </a:r>
          <a:endParaRPr kumimoji="1" lang="en-US" altLang="ja-JP" sz="1600" dirty="0"/>
        </a:p>
      </dgm:t>
    </dgm:pt>
    <dgm:pt modelId="{5E6B0EB7-1C3F-463C-ADBA-7612FC915131}" type="parTrans" cxnId="{022CF0BB-8BBD-4146-A622-A668C66F76BF}">
      <dgm:prSet/>
      <dgm:spPr/>
      <dgm:t>
        <a:bodyPr/>
        <a:lstStyle/>
        <a:p>
          <a:endParaRPr kumimoji="1" lang="ja-JP" altLang="en-US"/>
        </a:p>
      </dgm:t>
    </dgm:pt>
    <dgm:pt modelId="{7344D1A2-2095-414F-8635-853A3C0FF83D}" type="sibTrans" cxnId="{022CF0BB-8BBD-4146-A622-A668C66F76BF}">
      <dgm:prSet/>
      <dgm:spPr/>
      <dgm:t>
        <a:bodyPr/>
        <a:lstStyle/>
        <a:p>
          <a:endParaRPr kumimoji="1" lang="ja-JP" altLang="en-US"/>
        </a:p>
      </dgm:t>
    </dgm:pt>
    <dgm:pt modelId="{EA7532F6-2C1A-4654-A1D5-605EBAEE28A2}">
      <dgm:prSet phldrT="[テキスト]" custT="1"/>
      <dgm:spPr/>
      <dgm:t>
        <a:bodyPr/>
        <a:lstStyle/>
        <a:p>
          <a:r>
            <a:rPr kumimoji="1" lang="en-US" altLang="ja-JP" sz="1000" dirty="0"/>
            <a:t>A</a:t>
          </a:r>
          <a:r>
            <a:rPr kumimoji="1" lang="ja-JP" altLang="en-US" sz="1000" dirty="0"/>
            <a:t>チーム（</a:t>
          </a:r>
          <a:r>
            <a:rPr kumimoji="1" lang="en-US" altLang="ja-JP" sz="1000" dirty="0"/>
            <a:t>2.3</a:t>
          </a:r>
          <a:r>
            <a:rPr kumimoji="1" lang="ja-JP" altLang="en-US" sz="1000" dirty="0"/>
            <a:t>名）</a:t>
          </a:r>
        </a:p>
      </dgm:t>
    </dgm:pt>
    <dgm:pt modelId="{47C84B62-16B1-495D-9BC8-EA8BCE364FE8}" type="parTrans" cxnId="{9FC26E5B-25D5-49D0-B8F2-40A09B7C95F9}">
      <dgm:prSet/>
      <dgm:spPr/>
      <dgm:t>
        <a:bodyPr/>
        <a:lstStyle/>
        <a:p>
          <a:endParaRPr kumimoji="1" lang="ja-JP" altLang="en-US"/>
        </a:p>
      </dgm:t>
    </dgm:pt>
    <dgm:pt modelId="{EE657823-D01F-4612-BDAF-ABB327066B34}" type="sibTrans" cxnId="{9FC26E5B-25D5-49D0-B8F2-40A09B7C95F9}">
      <dgm:prSet/>
      <dgm:spPr/>
      <dgm:t>
        <a:bodyPr/>
        <a:lstStyle/>
        <a:p>
          <a:endParaRPr kumimoji="1" lang="ja-JP" altLang="en-US"/>
        </a:p>
      </dgm:t>
    </dgm:pt>
    <dgm:pt modelId="{F7386AE2-D831-49F7-A8B8-A75C911B7DA3}">
      <dgm:prSet phldrT="[テキスト]" custT="1"/>
      <dgm:spPr/>
      <dgm:t>
        <a:bodyPr/>
        <a:lstStyle/>
        <a:p>
          <a:r>
            <a:rPr kumimoji="1" lang="en-US" altLang="ja-JP" sz="1000" dirty="0"/>
            <a:t>B</a:t>
          </a:r>
          <a:r>
            <a:rPr kumimoji="1" lang="ja-JP" altLang="en-US" sz="1000" dirty="0"/>
            <a:t>チーム　　　（</a:t>
          </a:r>
          <a:r>
            <a:rPr kumimoji="1" lang="en-US" altLang="ja-JP" sz="1000" dirty="0"/>
            <a:t>2.3</a:t>
          </a:r>
          <a:r>
            <a:rPr kumimoji="1" lang="ja-JP" altLang="en-US" sz="1000" dirty="0"/>
            <a:t>名）</a:t>
          </a:r>
        </a:p>
      </dgm:t>
    </dgm:pt>
    <dgm:pt modelId="{D334B0CD-6C61-4AC6-AD40-E6E592C6F84E}" type="parTrans" cxnId="{86C24482-3B81-4689-976B-E008789663C8}">
      <dgm:prSet/>
      <dgm:spPr/>
      <dgm:t>
        <a:bodyPr/>
        <a:lstStyle/>
        <a:p>
          <a:endParaRPr kumimoji="1" lang="ja-JP" altLang="en-US"/>
        </a:p>
      </dgm:t>
    </dgm:pt>
    <dgm:pt modelId="{6702654F-1617-430A-A43F-1478C14329DA}" type="sibTrans" cxnId="{86C24482-3B81-4689-976B-E008789663C8}">
      <dgm:prSet/>
      <dgm:spPr/>
      <dgm:t>
        <a:bodyPr/>
        <a:lstStyle/>
        <a:p>
          <a:endParaRPr kumimoji="1" lang="ja-JP" altLang="en-US"/>
        </a:p>
      </dgm:t>
    </dgm:pt>
    <dgm:pt modelId="{4C3A6A14-A657-482F-80ED-808625EF6146}" type="pres">
      <dgm:prSet presAssocID="{E7860F24-020C-4E3A-B731-8D580840BE00}" presName="Name0" presStyleCnt="0">
        <dgm:presLayoutVars>
          <dgm:chMax val="1"/>
          <dgm:chPref val="1"/>
        </dgm:presLayoutVars>
      </dgm:prSet>
      <dgm:spPr/>
    </dgm:pt>
    <dgm:pt modelId="{EA7A5C1E-F1E6-430E-8943-4F340D4ECB56}" type="pres">
      <dgm:prSet presAssocID="{06B28214-70F9-4816-82EB-8CE00540ADF5}" presName="Parent" presStyleLbl="node0" presStyleIdx="0" presStyleCnt="1">
        <dgm:presLayoutVars>
          <dgm:chMax val="5"/>
          <dgm:chPref val="5"/>
        </dgm:presLayoutVars>
      </dgm:prSet>
      <dgm:spPr/>
    </dgm:pt>
    <dgm:pt modelId="{AF811010-6F09-4B17-9751-2DB06EFB44F6}" type="pres">
      <dgm:prSet presAssocID="{06B28214-70F9-4816-82EB-8CE00540ADF5}" presName="Accent1" presStyleLbl="node1" presStyleIdx="0" presStyleCnt="13"/>
      <dgm:spPr/>
    </dgm:pt>
    <dgm:pt modelId="{F8CC01F5-5CFB-4AA5-9530-3DBE0B45AA71}" type="pres">
      <dgm:prSet presAssocID="{06B28214-70F9-4816-82EB-8CE00540ADF5}" presName="Accent2" presStyleLbl="node1" presStyleIdx="1" presStyleCnt="13"/>
      <dgm:spPr/>
    </dgm:pt>
    <dgm:pt modelId="{74E42B2E-9696-4B8A-B506-C8D4951D1D55}" type="pres">
      <dgm:prSet presAssocID="{06B28214-70F9-4816-82EB-8CE00540ADF5}" presName="Accent3" presStyleLbl="node1" presStyleIdx="2" presStyleCnt="13"/>
      <dgm:spPr/>
    </dgm:pt>
    <dgm:pt modelId="{8E1EB683-A5FD-489B-87DC-7B1D0E4B2BD7}" type="pres">
      <dgm:prSet presAssocID="{06B28214-70F9-4816-82EB-8CE00540ADF5}" presName="Accent4" presStyleLbl="node1" presStyleIdx="3" presStyleCnt="13"/>
      <dgm:spPr/>
    </dgm:pt>
    <dgm:pt modelId="{6EAC2D62-DB7F-41D5-A55F-29D086FE69EE}" type="pres">
      <dgm:prSet presAssocID="{06B28214-70F9-4816-82EB-8CE00540ADF5}" presName="Accent5" presStyleLbl="node1" presStyleIdx="4" presStyleCnt="13"/>
      <dgm:spPr/>
    </dgm:pt>
    <dgm:pt modelId="{5FD7732F-F766-44A3-B1FA-39E472BC80CE}" type="pres">
      <dgm:prSet presAssocID="{06B28214-70F9-4816-82EB-8CE00540ADF5}" presName="Accent6" presStyleLbl="node1" presStyleIdx="5" presStyleCnt="13"/>
      <dgm:spPr/>
    </dgm:pt>
    <dgm:pt modelId="{436E781D-23ED-4AB0-AD2B-BE48BC7893C9}" type="pres">
      <dgm:prSet presAssocID="{EA7532F6-2C1A-4654-A1D5-605EBAEE28A2}" presName="Child1" presStyleLbl="node1" presStyleIdx="6" presStyleCnt="13" custScaleX="132634" custLinFactNeighborX="6004" custLinFactNeighborY="-35346">
        <dgm:presLayoutVars>
          <dgm:chMax val="0"/>
          <dgm:chPref val="0"/>
        </dgm:presLayoutVars>
      </dgm:prSet>
      <dgm:spPr/>
    </dgm:pt>
    <dgm:pt modelId="{6704CC97-70D4-4370-B540-8820B6066C28}" type="pres">
      <dgm:prSet presAssocID="{EA7532F6-2C1A-4654-A1D5-605EBAEE28A2}" presName="Accent7" presStyleCnt="0"/>
      <dgm:spPr/>
    </dgm:pt>
    <dgm:pt modelId="{FE3CF514-8AB9-44EA-BB73-FD588E621B89}" type="pres">
      <dgm:prSet presAssocID="{EA7532F6-2C1A-4654-A1D5-605EBAEE28A2}" presName="AccentHold1" presStyleLbl="node1" presStyleIdx="7" presStyleCnt="13"/>
      <dgm:spPr/>
    </dgm:pt>
    <dgm:pt modelId="{5F9FF6C3-4BA9-4AE0-88A9-0BEB7DB77729}" type="pres">
      <dgm:prSet presAssocID="{EA7532F6-2C1A-4654-A1D5-605EBAEE28A2}" presName="Accent8" presStyleCnt="0"/>
      <dgm:spPr/>
    </dgm:pt>
    <dgm:pt modelId="{BC09563A-1D6D-4A9E-B936-496A0E91A5FE}" type="pres">
      <dgm:prSet presAssocID="{EA7532F6-2C1A-4654-A1D5-605EBAEE28A2}" presName="AccentHold2" presStyleLbl="node1" presStyleIdx="8" presStyleCnt="13"/>
      <dgm:spPr/>
    </dgm:pt>
    <dgm:pt modelId="{2181FF44-2518-4D77-8ADC-258654BF494A}" type="pres">
      <dgm:prSet presAssocID="{F7386AE2-D831-49F7-A8B8-A75C911B7DA3}" presName="Child2" presStyleLbl="node1" presStyleIdx="9" presStyleCnt="13" custScaleX="191866" custScaleY="99855" custLinFactX="-13436" custLinFactNeighborX="-100000" custLinFactNeighborY="-34906">
        <dgm:presLayoutVars>
          <dgm:chMax val="0"/>
          <dgm:chPref val="0"/>
        </dgm:presLayoutVars>
      </dgm:prSet>
      <dgm:spPr/>
    </dgm:pt>
    <dgm:pt modelId="{A4F8F2EC-E43E-463F-8C62-88FC74992C83}" type="pres">
      <dgm:prSet presAssocID="{F7386AE2-D831-49F7-A8B8-A75C911B7DA3}" presName="Accent9" presStyleCnt="0"/>
      <dgm:spPr/>
    </dgm:pt>
    <dgm:pt modelId="{AB9F6F93-BEDF-41F0-A209-86682E97A98F}" type="pres">
      <dgm:prSet presAssocID="{F7386AE2-D831-49F7-A8B8-A75C911B7DA3}" presName="AccentHold1" presStyleLbl="node1" presStyleIdx="10" presStyleCnt="13" custLinFactNeighborX="18263" custLinFactNeighborY="95015"/>
      <dgm:spPr/>
    </dgm:pt>
    <dgm:pt modelId="{FB48BCD5-AF9E-41CC-90FF-7A14AEEF8D9A}" type="pres">
      <dgm:prSet presAssocID="{F7386AE2-D831-49F7-A8B8-A75C911B7DA3}" presName="Accent10" presStyleCnt="0"/>
      <dgm:spPr/>
    </dgm:pt>
    <dgm:pt modelId="{0AA6608B-2022-4DDA-85FB-6D732295AB52}" type="pres">
      <dgm:prSet presAssocID="{F7386AE2-D831-49F7-A8B8-A75C911B7DA3}" presName="AccentHold2" presStyleLbl="node1" presStyleIdx="11" presStyleCnt="13"/>
      <dgm:spPr/>
    </dgm:pt>
    <dgm:pt modelId="{E720DD15-4EA1-48DE-BFAD-A2EA813F0802}" type="pres">
      <dgm:prSet presAssocID="{F7386AE2-D831-49F7-A8B8-A75C911B7DA3}" presName="Accent11" presStyleCnt="0"/>
      <dgm:spPr/>
    </dgm:pt>
    <dgm:pt modelId="{6A8E9A40-E572-45F5-B8D1-6618B1ABAB4F}" type="pres">
      <dgm:prSet presAssocID="{F7386AE2-D831-49F7-A8B8-A75C911B7DA3}" presName="AccentHold3" presStyleLbl="node1" presStyleIdx="12" presStyleCnt="13"/>
      <dgm:spPr/>
    </dgm:pt>
  </dgm:ptLst>
  <dgm:cxnLst>
    <dgm:cxn modelId="{78DD6909-172E-4EA2-9A8F-6CF91608BF4A}" type="presOf" srcId="{E7860F24-020C-4E3A-B731-8D580840BE00}" destId="{4C3A6A14-A657-482F-80ED-808625EF6146}" srcOrd="0" destOrd="0" presId="urn:microsoft.com/office/officeart/2009/3/layout/CircleRelationship"/>
    <dgm:cxn modelId="{0B23030C-25D0-4D6E-A63F-39282C9C9871}" type="presOf" srcId="{EA7532F6-2C1A-4654-A1D5-605EBAEE28A2}" destId="{436E781D-23ED-4AB0-AD2B-BE48BC7893C9}" srcOrd="0" destOrd="0" presId="urn:microsoft.com/office/officeart/2009/3/layout/CircleRelationship"/>
    <dgm:cxn modelId="{E9C1760D-55EE-4F51-B016-3C2BF41038D2}" type="presOf" srcId="{F7386AE2-D831-49F7-A8B8-A75C911B7DA3}" destId="{2181FF44-2518-4D77-8ADC-258654BF494A}" srcOrd="0" destOrd="0" presId="urn:microsoft.com/office/officeart/2009/3/layout/CircleRelationship"/>
    <dgm:cxn modelId="{9FC26E5B-25D5-49D0-B8F2-40A09B7C95F9}" srcId="{06B28214-70F9-4816-82EB-8CE00540ADF5}" destId="{EA7532F6-2C1A-4654-A1D5-605EBAEE28A2}" srcOrd="0" destOrd="0" parTransId="{47C84B62-16B1-495D-9BC8-EA8BCE364FE8}" sibTransId="{EE657823-D01F-4612-BDAF-ABB327066B34}"/>
    <dgm:cxn modelId="{86C24482-3B81-4689-976B-E008789663C8}" srcId="{06B28214-70F9-4816-82EB-8CE00540ADF5}" destId="{F7386AE2-D831-49F7-A8B8-A75C911B7DA3}" srcOrd="1" destOrd="0" parTransId="{D334B0CD-6C61-4AC6-AD40-E6E592C6F84E}" sibTransId="{6702654F-1617-430A-A43F-1478C14329DA}"/>
    <dgm:cxn modelId="{7D62F1A2-31C5-4807-9592-7ADEDFE21E41}" type="presOf" srcId="{06B28214-70F9-4816-82EB-8CE00540ADF5}" destId="{EA7A5C1E-F1E6-430E-8943-4F340D4ECB56}" srcOrd="0" destOrd="0" presId="urn:microsoft.com/office/officeart/2009/3/layout/CircleRelationship"/>
    <dgm:cxn modelId="{022CF0BB-8BBD-4146-A622-A668C66F76BF}" srcId="{E7860F24-020C-4E3A-B731-8D580840BE00}" destId="{06B28214-70F9-4816-82EB-8CE00540ADF5}" srcOrd="0" destOrd="0" parTransId="{5E6B0EB7-1C3F-463C-ADBA-7612FC915131}" sibTransId="{7344D1A2-2095-414F-8635-853A3C0FF83D}"/>
    <dgm:cxn modelId="{C14ED692-B1C6-4E52-BCA2-A13A088944C6}" type="presParOf" srcId="{4C3A6A14-A657-482F-80ED-808625EF6146}" destId="{EA7A5C1E-F1E6-430E-8943-4F340D4ECB56}" srcOrd="0" destOrd="0" presId="urn:microsoft.com/office/officeart/2009/3/layout/CircleRelationship"/>
    <dgm:cxn modelId="{923316D4-750D-4A35-A673-3F6A853DEFDE}" type="presParOf" srcId="{4C3A6A14-A657-482F-80ED-808625EF6146}" destId="{AF811010-6F09-4B17-9751-2DB06EFB44F6}" srcOrd="1" destOrd="0" presId="urn:microsoft.com/office/officeart/2009/3/layout/CircleRelationship"/>
    <dgm:cxn modelId="{00743287-906F-4A8E-A115-49B732D59939}" type="presParOf" srcId="{4C3A6A14-A657-482F-80ED-808625EF6146}" destId="{F8CC01F5-5CFB-4AA5-9530-3DBE0B45AA71}" srcOrd="2" destOrd="0" presId="urn:microsoft.com/office/officeart/2009/3/layout/CircleRelationship"/>
    <dgm:cxn modelId="{8B835014-489B-4F4E-A7D7-47AF11C6DEAF}" type="presParOf" srcId="{4C3A6A14-A657-482F-80ED-808625EF6146}" destId="{74E42B2E-9696-4B8A-B506-C8D4951D1D55}" srcOrd="3" destOrd="0" presId="urn:microsoft.com/office/officeart/2009/3/layout/CircleRelationship"/>
    <dgm:cxn modelId="{4734CD13-7924-4C45-8A5F-79A0567C4E8F}" type="presParOf" srcId="{4C3A6A14-A657-482F-80ED-808625EF6146}" destId="{8E1EB683-A5FD-489B-87DC-7B1D0E4B2BD7}" srcOrd="4" destOrd="0" presId="urn:microsoft.com/office/officeart/2009/3/layout/CircleRelationship"/>
    <dgm:cxn modelId="{52D2F87E-2092-40A4-B268-8838E4096D57}" type="presParOf" srcId="{4C3A6A14-A657-482F-80ED-808625EF6146}" destId="{6EAC2D62-DB7F-41D5-A55F-29D086FE69EE}" srcOrd="5" destOrd="0" presId="urn:microsoft.com/office/officeart/2009/3/layout/CircleRelationship"/>
    <dgm:cxn modelId="{CC0DCB4C-3ABB-4775-B8FF-9A6A2BCE087A}" type="presParOf" srcId="{4C3A6A14-A657-482F-80ED-808625EF6146}" destId="{5FD7732F-F766-44A3-B1FA-39E472BC80CE}" srcOrd="6" destOrd="0" presId="urn:microsoft.com/office/officeart/2009/3/layout/CircleRelationship"/>
    <dgm:cxn modelId="{5B335BA0-F610-455B-BC85-11F328C47833}" type="presParOf" srcId="{4C3A6A14-A657-482F-80ED-808625EF6146}" destId="{436E781D-23ED-4AB0-AD2B-BE48BC7893C9}" srcOrd="7" destOrd="0" presId="urn:microsoft.com/office/officeart/2009/3/layout/CircleRelationship"/>
    <dgm:cxn modelId="{FC78E3A5-286A-4CB2-981F-D9952481548B}" type="presParOf" srcId="{4C3A6A14-A657-482F-80ED-808625EF6146}" destId="{6704CC97-70D4-4370-B540-8820B6066C28}" srcOrd="8" destOrd="0" presId="urn:microsoft.com/office/officeart/2009/3/layout/CircleRelationship"/>
    <dgm:cxn modelId="{9993A7F6-5EA0-47F7-AAF5-F43D273B5880}" type="presParOf" srcId="{6704CC97-70D4-4370-B540-8820B6066C28}" destId="{FE3CF514-8AB9-44EA-BB73-FD588E621B89}" srcOrd="0" destOrd="0" presId="urn:microsoft.com/office/officeart/2009/3/layout/CircleRelationship"/>
    <dgm:cxn modelId="{5439EEFA-E656-45DA-9D09-1013AD2C3F06}" type="presParOf" srcId="{4C3A6A14-A657-482F-80ED-808625EF6146}" destId="{5F9FF6C3-4BA9-4AE0-88A9-0BEB7DB77729}" srcOrd="9" destOrd="0" presId="urn:microsoft.com/office/officeart/2009/3/layout/CircleRelationship"/>
    <dgm:cxn modelId="{7C5AEC5C-81C6-4A3C-8C2A-AEE3FD11B1A0}" type="presParOf" srcId="{5F9FF6C3-4BA9-4AE0-88A9-0BEB7DB77729}" destId="{BC09563A-1D6D-4A9E-B936-496A0E91A5FE}" srcOrd="0" destOrd="0" presId="urn:microsoft.com/office/officeart/2009/3/layout/CircleRelationship"/>
    <dgm:cxn modelId="{9571E4F3-4B48-4C1F-AFC9-1FB70CB3D5F8}" type="presParOf" srcId="{4C3A6A14-A657-482F-80ED-808625EF6146}" destId="{2181FF44-2518-4D77-8ADC-258654BF494A}" srcOrd="10" destOrd="0" presId="urn:microsoft.com/office/officeart/2009/3/layout/CircleRelationship"/>
    <dgm:cxn modelId="{EB7F4190-3FBB-4CAE-8C67-84E945069897}" type="presParOf" srcId="{4C3A6A14-A657-482F-80ED-808625EF6146}" destId="{A4F8F2EC-E43E-463F-8C62-88FC74992C83}" srcOrd="11" destOrd="0" presId="urn:microsoft.com/office/officeart/2009/3/layout/CircleRelationship"/>
    <dgm:cxn modelId="{104A5917-6F4A-4A79-986A-78E7ED21B0E8}" type="presParOf" srcId="{A4F8F2EC-E43E-463F-8C62-88FC74992C83}" destId="{AB9F6F93-BEDF-41F0-A209-86682E97A98F}" srcOrd="0" destOrd="0" presId="urn:microsoft.com/office/officeart/2009/3/layout/CircleRelationship"/>
    <dgm:cxn modelId="{CD417C2E-65AE-4D61-9FE7-ADB0B3097C6C}" type="presParOf" srcId="{4C3A6A14-A657-482F-80ED-808625EF6146}" destId="{FB48BCD5-AF9E-41CC-90FF-7A14AEEF8D9A}" srcOrd="12" destOrd="0" presId="urn:microsoft.com/office/officeart/2009/3/layout/CircleRelationship"/>
    <dgm:cxn modelId="{DC1FAF1C-FC16-45BA-BAAA-9105DB6E8EE6}" type="presParOf" srcId="{FB48BCD5-AF9E-41CC-90FF-7A14AEEF8D9A}" destId="{0AA6608B-2022-4DDA-85FB-6D732295AB52}" srcOrd="0" destOrd="0" presId="urn:microsoft.com/office/officeart/2009/3/layout/CircleRelationship"/>
    <dgm:cxn modelId="{BB9076B6-69B0-47D1-B769-C09292241BEF}" type="presParOf" srcId="{4C3A6A14-A657-482F-80ED-808625EF6146}" destId="{E720DD15-4EA1-48DE-BFAD-A2EA813F0802}" srcOrd="13" destOrd="0" presId="urn:microsoft.com/office/officeart/2009/3/layout/CircleRelationship"/>
    <dgm:cxn modelId="{CDC3848A-36C8-4038-9D28-B3AA549A0BF2}" type="presParOf" srcId="{E720DD15-4EA1-48DE-BFAD-A2EA813F0802}" destId="{6A8E9A40-E572-45F5-B8D1-6618B1ABAB4F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05C0ABF-46C5-49EC-A5BC-50A92CAD1C6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918F879C-6DB0-45A7-8B1F-BD155ABC48F2}">
      <dgm:prSet phldrT="[テキスト]"/>
      <dgm:spPr/>
      <dgm:t>
        <a:bodyPr/>
        <a:lstStyle/>
        <a:p>
          <a:r>
            <a:rPr kumimoji="1" lang="ja-JP" altLang="en-US" dirty="0"/>
            <a:t>貸借対照表（</a:t>
          </a:r>
          <a:r>
            <a:rPr kumimoji="1" lang="en-US" altLang="ja-JP" dirty="0"/>
            <a:t>BS)</a:t>
          </a:r>
          <a:endParaRPr kumimoji="1" lang="ja-JP" altLang="en-US" dirty="0"/>
        </a:p>
      </dgm:t>
    </dgm:pt>
    <dgm:pt modelId="{064805C9-DE84-4E6B-804D-22CCA4E89C44}" type="parTrans" cxnId="{AD43F3E8-D0FD-43A0-A810-F249E882D5DB}">
      <dgm:prSet/>
      <dgm:spPr/>
      <dgm:t>
        <a:bodyPr/>
        <a:lstStyle/>
        <a:p>
          <a:endParaRPr kumimoji="1" lang="ja-JP" altLang="en-US"/>
        </a:p>
      </dgm:t>
    </dgm:pt>
    <dgm:pt modelId="{D4715AB8-A2C9-48C3-A52B-862335C710E4}" type="sibTrans" cxnId="{AD43F3E8-D0FD-43A0-A810-F249E882D5DB}">
      <dgm:prSet/>
      <dgm:spPr/>
      <dgm:t>
        <a:bodyPr/>
        <a:lstStyle/>
        <a:p>
          <a:endParaRPr kumimoji="1" lang="ja-JP" altLang="en-US"/>
        </a:p>
      </dgm:t>
    </dgm:pt>
    <dgm:pt modelId="{F5F65E50-0134-4412-89C7-97DFE94538FE}">
      <dgm:prSet phldrT="[テキスト]"/>
      <dgm:spPr/>
      <dgm:t>
        <a:bodyPr/>
        <a:lstStyle/>
        <a:p>
          <a:r>
            <a:rPr kumimoji="1" lang="ja-JP" altLang="en-US" dirty="0"/>
            <a:t>流動資産</a:t>
          </a:r>
        </a:p>
      </dgm:t>
    </dgm:pt>
    <dgm:pt modelId="{B3003363-23BF-4B8C-A723-F93A823C2826}" type="parTrans" cxnId="{9D2CB4DC-A7EF-4023-962E-69BD03D23D29}">
      <dgm:prSet/>
      <dgm:spPr/>
      <dgm:t>
        <a:bodyPr/>
        <a:lstStyle/>
        <a:p>
          <a:endParaRPr kumimoji="1" lang="ja-JP" altLang="en-US"/>
        </a:p>
      </dgm:t>
    </dgm:pt>
    <dgm:pt modelId="{105374BB-E6FA-4A89-BA49-17A888EFB698}" type="sibTrans" cxnId="{9D2CB4DC-A7EF-4023-962E-69BD03D23D29}">
      <dgm:prSet/>
      <dgm:spPr/>
      <dgm:t>
        <a:bodyPr/>
        <a:lstStyle/>
        <a:p>
          <a:endParaRPr kumimoji="1" lang="ja-JP" altLang="en-US"/>
        </a:p>
      </dgm:t>
    </dgm:pt>
    <dgm:pt modelId="{BAB0E6F7-4795-4BE7-95D2-BBB091AAAB33}">
      <dgm:prSet phldrT="[テキスト]"/>
      <dgm:spPr/>
      <dgm:t>
        <a:bodyPr/>
        <a:lstStyle/>
        <a:p>
          <a:r>
            <a:rPr kumimoji="1" lang="ja-JP" altLang="en-US" dirty="0"/>
            <a:t>流動負債　　　　　　固定負債</a:t>
          </a:r>
        </a:p>
      </dgm:t>
    </dgm:pt>
    <dgm:pt modelId="{B1CEE6EA-2B1A-4FA6-AB03-58C88369F049}" type="parTrans" cxnId="{113A5E9C-1D1E-40AD-8FC4-84405834D6A9}">
      <dgm:prSet/>
      <dgm:spPr/>
      <dgm:t>
        <a:bodyPr/>
        <a:lstStyle/>
        <a:p>
          <a:endParaRPr kumimoji="1" lang="ja-JP" altLang="en-US"/>
        </a:p>
      </dgm:t>
    </dgm:pt>
    <dgm:pt modelId="{07EC16E6-54D3-4A48-A8F0-17D01741183F}" type="sibTrans" cxnId="{113A5E9C-1D1E-40AD-8FC4-84405834D6A9}">
      <dgm:prSet/>
      <dgm:spPr/>
      <dgm:t>
        <a:bodyPr/>
        <a:lstStyle/>
        <a:p>
          <a:endParaRPr kumimoji="1" lang="ja-JP" altLang="en-US"/>
        </a:p>
      </dgm:t>
    </dgm:pt>
    <dgm:pt modelId="{E0156082-BA9E-4A43-8498-EEB86BCAD5D6}">
      <dgm:prSet phldrT="[テキスト]"/>
      <dgm:spPr/>
      <dgm:t>
        <a:bodyPr/>
        <a:lstStyle/>
        <a:p>
          <a:r>
            <a:rPr kumimoji="1" lang="ja-JP" altLang="en-US" dirty="0"/>
            <a:t>固定資産</a:t>
          </a:r>
        </a:p>
      </dgm:t>
    </dgm:pt>
    <dgm:pt modelId="{3DAF5289-8752-458E-A848-4D362855D744}" type="parTrans" cxnId="{0A43451D-1079-4C58-BA17-F65F95978246}">
      <dgm:prSet/>
      <dgm:spPr/>
      <dgm:t>
        <a:bodyPr/>
        <a:lstStyle/>
        <a:p>
          <a:endParaRPr kumimoji="1" lang="ja-JP" altLang="en-US"/>
        </a:p>
      </dgm:t>
    </dgm:pt>
    <dgm:pt modelId="{80017BB8-4055-49B1-89D9-3B42CFF407F9}" type="sibTrans" cxnId="{0A43451D-1079-4C58-BA17-F65F95978246}">
      <dgm:prSet/>
      <dgm:spPr/>
      <dgm:t>
        <a:bodyPr/>
        <a:lstStyle/>
        <a:p>
          <a:endParaRPr kumimoji="1" lang="ja-JP" altLang="en-US"/>
        </a:p>
      </dgm:t>
    </dgm:pt>
    <dgm:pt modelId="{7489CF45-0585-42C6-A6DF-753CF34E4B43}">
      <dgm:prSet phldrT="[テキスト]" custT="1"/>
      <dgm:spPr/>
      <dgm:t>
        <a:bodyPr/>
        <a:lstStyle/>
        <a:p>
          <a:r>
            <a:rPr kumimoji="1" lang="ja-JP" altLang="en-US" sz="2000" dirty="0"/>
            <a:t>純資産資本金利益剰余金</a:t>
          </a:r>
        </a:p>
      </dgm:t>
    </dgm:pt>
    <dgm:pt modelId="{445F2ED4-66DD-4E05-8180-96978A6C2D3B}" type="parTrans" cxnId="{D00C6D28-9C94-4612-B42A-64AC2B8881DE}">
      <dgm:prSet/>
      <dgm:spPr/>
      <dgm:t>
        <a:bodyPr/>
        <a:lstStyle/>
        <a:p>
          <a:endParaRPr kumimoji="1" lang="ja-JP" altLang="en-US"/>
        </a:p>
      </dgm:t>
    </dgm:pt>
    <dgm:pt modelId="{244FCFA0-3BD0-4D99-94BD-2A0CE5A1E5C2}" type="sibTrans" cxnId="{D00C6D28-9C94-4612-B42A-64AC2B8881DE}">
      <dgm:prSet/>
      <dgm:spPr/>
      <dgm:t>
        <a:bodyPr/>
        <a:lstStyle/>
        <a:p>
          <a:endParaRPr kumimoji="1" lang="ja-JP" altLang="en-US"/>
        </a:p>
      </dgm:t>
    </dgm:pt>
    <dgm:pt modelId="{53F01078-D2DE-4AF9-B6E0-EFA9C92BBB57}" type="pres">
      <dgm:prSet presAssocID="{E05C0ABF-46C5-49EC-A5BC-50A92CAD1C6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E9F0C75-7A05-4B76-B1D3-3655F45BC4CD}" type="pres">
      <dgm:prSet presAssocID="{E05C0ABF-46C5-49EC-A5BC-50A92CAD1C6B}" presName="matrix" presStyleCnt="0"/>
      <dgm:spPr/>
    </dgm:pt>
    <dgm:pt modelId="{9517F51E-07AD-4C2A-95BD-036B420F2966}" type="pres">
      <dgm:prSet presAssocID="{E05C0ABF-46C5-49EC-A5BC-50A92CAD1C6B}" presName="tile1" presStyleLbl="node1" presStyleIdx="0" presStyleCnt="4" custLinFactNeighborY="392"/>
      <dgm:spPr/>
    </dgm:pt>
    <dgm:pt modelId="{DED23D40-1C34-4ACF-8AE8-E85ABE3C90A9}" type="pres">
      <dgm:prSet presAssocID="{E05C0ABF-46C5-49EC-A5BC-50A92CAD1C6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FA32681-659E-4952-96C6-8CB3E014D523}" type="pres">
      <dgm:prSet presAssocID="{E05C0ABF-46C5-49EC-A5BC-50A92CAD1C6B}" presName="tile2" presStyleLbl="node1" presStyleIdx="1" presStyleCnt="4"/>
      <dgm:spPr/>
    </dgm:pt>
    <dgm:pt modelId="{0C6968A0-916D-41AA-9B85-0A940D7BE50F}" type="pres">
      <dgm:prSet presAssocID="{E05C0ABF-46C5-49EC-A5BC-50A92CAD1C6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32522B7-9941-48BB-A64D-CE4F638AD5E9}" type="pres">
      <dgm:prSet presAssocID="{E05C0ABF-46C5-49EC-A5BC-50A92CAD1C6B}" presName="tile3" presStyleLbl="node1" presStyleIdx="2" presStyleCnt="4"/>
      <dgm:spPr/>
    </dgm:pt>
    <dgm:pt modelId="{7C660D6E-603B-4EF4-8056-34E19D5D9AA8}" type="pres">
      <dgm:prSet presAssocID="{E05C0ABF-46C5-49EC-A5BC-50A92CAD1C6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5C20C3E-AAE3-4238-BD97-A9623DD06B20}" type="pres">
      <dgm:prSet presAssocID="{E05C0ABF-46C5-49EC-A5BC-50A92CAD1C6B}" presName="tile4" presStyleLbl="node1" presStyleIdx="3" presStyleCnt="4" custScaleX="97095"/>
      <dgm:spPr/>
    </dgm:pt>
    <dgm:pt modelId="{4BF69FEB-021C-46A7-88F5-B0B45FE1E032}" type="pres">
      <dgm:prSet presAssocID="{E05C0ABF-46C5-49EC-A5BC-50A92CAD1C6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5C839A3-BEAF-4530-9FB2-D18843B16C5B}" type="pres">
      <dgm:prSet presAssocID="{E05C0ABF-46C5-49EC-A5BC-50A92CAD1C6B}" presName="centerTile" presStyleLbl="fgShp" presStyleIdx="0" presStyleCnt="1" custScaleX="229703" custLinFactNeighborX="-2588" custLinFactNeighborY="30719">
        <dgm:presLayoutVars>
          <dgm:chMax val="0"/>
          <dgm:chPref val="0"/>
        </dgm:presLayoutVars>
      </dgm:prSet>
      <dgm:spPr/>
    </dgm:pt>
  </dgm:ptLst>
  <dgm:cxnLst>
    <dgm:cxn modelId="{A4E77E10-EBE7-45F4-9DBA-6D9E68C80E20}" type="presOf" srcId="{F5F65E50-0134-4412-89C7-97DFE94538FE}" destId="{DED23D40-1C34-4ACF-8AE8-E85ABE3C90A9}" srcOrd="1" destOrd="0" presId="urn:microsoft.com/office/officeart/2005/8/layout/matrix1"/>
    <dgm:cxn modelId="{0A43451D-1079-4C58-BA17-F65F95978246}" srcId="{918F879C-6DB0-45A7-8B1F-BD155ABC48F2}" destId="{E0156082-BA9E-4A43-8498-EEB86BCAD5D6}" srcOrd="2" destOrd="0" parTransId="{3DAF5289-8752-458E-A848-4D362855D744}" sibTransId="{80017BB8-4055-49B1-89D9-3B42CFF407F9}"/>
    <dgm:cxn modelId="{00ABF923-1261-406A-A3CA-1139BCA1A470}" type="presOf" srcId="{7489CF45-0585-42C6-A6DF-753CF34E4B43}" destId="{4BF69FEB-021C-46A7-88F5-B0B45FE1E032}" srcOrd="1" destOrd="0" presId="urn:microsoft.com/office/officeart/2005/8/layout/matrix1"/>
    <dgm:cxn modelId="{D00C6D28-9C94-4612-B42A-64AC2B8881DE}" srcId="{918F879C-6DB0-45A7-8B1F-BD155ABC48F2}" destId="{7489CF45-0585-42C6-A6DF-753CF34E4B43}" srcOrd="3" destOrd="0" parTransId="{445F2ED4-66DD-4E05-8180-96978A6C2D3B}" sibTransId="{244FCFA0-3BD0-4D99-94BD-2A0CE5A1E5C2}"/>
    <dgm:cxn modelId="{745DC139-D1C1-4375-B417-5EA48173CA2B}" type="presOf" srcId="{E0156082-BA9E-4A43-8498-EEB86BCAD5D6}" destId="{7C660D6E-603B-4EF4-8056-34E19D5D9AA8}" srcOrd="1" destOrd="0" presId="urn:microsoft.com/office/officeart/2005/8/layout/matrix1"/>
    <dgm:cxn modelId="{83ADAC3B-ECD8-4BAB-BA71-C8FB66E4EED1}" type="presOf" srcId="{BAB0E6F7-4795-4BE7-95D2-BBB091AAAB33}" destId="{0C6968A0-916D-41AA-9B85-0A940D7BE50F}" srcOrd="1" destOrd="0" presId="urn:microsoft.com/office/officeart/2005/8/layout/matrix1"/>
    <dgm:cxn modelId="{2470EF41-36C7-4F0B-9C2F-8B00DD6167A4}" type="presOf" srcId="{918F879C-6DB0-45A7-8B1F-BD155ABC48F2}" destId="{B5C839A3-BEAF-4530-9FB2-D18843B16C5B}" srcOrd="0" destOrd="0" presId="urn:microsoft.com/office/officeart/2005/8/layout/matrix1"/>
    <dgm:cxn modelId="{AD107D7B-A656-4676-8022-9FF218F3ECA5}" type="presOf" srcId="{E05C0ABF-46C5-49EC-A5BC-50A92CAD1C6B}" destId="{53F01078-D2DE-4AF9-B6E0-EFA9C92BBB57}" srcOrd="0" destOrd="0" presId="urn:microsoft.com/office/officeart/2005/8/layout/matrix1"/>
    <dgm:cxn modelId="{113A5E9C-1D1E-40AD-8FC4-84405834D6A9}" srcId="{918F879C-6DB0-45A7-8B1F-BD155ABC48F2}" destId="{BAB0E6F7-4795-4BE7-95D2-BBB091AAAB33}" srcOrd="1" destOrd="0" parTransId="{B1CEE6EA-2B1A-4FA6-AB03-58C88369F049}" sibTransId="{07EC16E6-54D3-4A48-A8F0-17D01741183F}"/>
    <dgm:cxn modelId="{BABE9FC9-E35F-41CA-A1C3-85703AA05B2F}" type="presOf" srcId="{7489CF45-0585-42C6-A6DF-753CF34E4B43}" destId="{65C20C3E-AAE3-4238-BD97-A9623DD06B20}" srcOrd="0" destOrd="0" presId="urn:microsoft.com/office/officeart/2005/8/layout/matrix1"/>
    <dgm:cxn modelId="{7A113ECC-62C2-4AD9-8CE4-FFECFC8ACF26}" type="presOf" srcId="{E0156082-BA9E-4A43-8498-EEB86BCAD5D6}" destId="{732522B7-9941-48BB-A64D-CE4F638AD5E9}" srcOrd="0" destOrd="0" presId="urn:microsoft.com/office/officeart/2005/8/layout/matrix1"/>
    <dgm:cxn modelId="{991C2CCF-3009-4A38-A1AC-386E6C54D74C}" type="presOf" srcId="{BAB0E6F7-4795-4BE7-95D2-BBB091AAAB33}" destId="{9FA32681-659E-4952-96C6-8CB3E014D523}" srcOrd="0" destOrd="0" presId="urn:microsoft.com/office/officeart/2005/8/layout/matrix1"/>
    <dgm:cxn modelId="{9D2CB4DC-A7EF-4023-962E-69BD03D23D29}" srcId="{918F879C-6DB0-45A7-8B1F-BD155ABC48F2}" destId="{F5F65E50-0134-4412-89C7-97DFE94538FE}" srcOrd="0" destOrd="0" parTransId="{B3003363-23BF-4B8C-A723-F93A823C2826}" sibTransId="{105374BB-E6FA-4A89-BA49-17A888EFB698}"/>
    <dgm:cxn modelId="{AD43F3E8-D0FD-43A0-A810-F249E882D5DB}" srcId="{E05C0ABF-46C5-49EC-A5BC-50A92CAD1C6B}" destId="{918F879C-6DB0-45A7-8B1F-BD155ABC48F2}" srcOrd="0" destOrd="0" parTransId="{064805C9-DE84-4E6B-804D-22CCA4E89C44}" sibTransId="{D4715AB8-A2C9-48C3-A52B-862335C710E4}"/>
    <dgm:cxn modelId="{43076CF4-EBD1-4B17-B111-0826482A867B}" type="presOf" srcId="{F5F65E50-0134-4412-89C7-97DFE94538FE}" destId="{9517F51E-07AD-4C2A-95BD-036B420F2966}" srcOrd="0" destOrd="0" presId="urn:microsoft.com/office/officeart/2005/8/layout/matrix1"/>
    <dgm:cxn modelId="{2B1200CE-EA62-4122-BE8B-0D2137831907}" type="presParOf" srcId="{53F01078-D2DE-4AF9-B6E0-EFA9C92BBB57}" destId="{5E9F0C75-7A05-4B76-B1D3-3655F45BC4CD}" srcOrd="0" destOrd="0" presId="urn:microsoft.com/office/officeart/2005/8/layout/matrix1"/>
    <dgm:cxn modelId="{D4DA3EEA-027B-466C-9A26-52CBD90F3809}" type="presParOf" srcId="{5E9F0C75-7A05-4B76-B1D3-3655F45BC4CD}" destId="{9517F51E-07AD-4C2A-95BD-036B420F2966}" srcOrd="0" destOrd="0" presId="urn:microsoft.com/office/officeart/2005/8/layout/matrix1"/>
    <dgm:cxn modelId="{C0BA2456-9525-4F9C-9ACD-2BEEDD34FB0F}" type="presParOf" srcId="{5E9F0C75-7A05-4B76-B1D3-3655F45BC4CD}" destId="{DED23D40-1C34-4ACF-8AE8-E85ABE3C90A9}" srcOrd="1" destOrd="0" presId="urn:microsoft.com/office/officeart/2005/8/layout/matrix1"/>
    <dgm:cxn modelId="{3D17CF37-C622-400E-9DB7-E5EA94F6EAA4}" type="presParOf" srcId="{5E9F0C75-7A05-4B76-B1D3-3655F45BC4CD}" destId="{9FA32681-659E-4952-96C6-8CB3E014D523}" srcOrd="2" destOrd="0" presId="urn:microsoft.com/office/officeart/2005/8/layout/matrix1"/>
    <dgm:cxn modelId="{A2244843-3E39-4D11-AA0C-5D97C58F6C72}" type="presParOf" srcId="{5E9F0C75-7A05-4B76-B1D3-3655F45BC4CD}" destId="{0C6968A0-916D-41AA-9B85-0A940D7BE50F}" srcOrd="3" destOrd="0" presId="urn:microsoft.com/office/officeart/2005/8/layout/matrix1"/>
    <dgm:cxn modelId="{7DFA93D8-EE55-4AA6-B871-F8447B6A9B58}" type="presParOf" srcId="{5E9F0C75-7A05-4B76-B1D3-3655F45BC4CD}" destId="{732522B7-9941-48BB-A64D-CE4F638AD5E9}" srcOrd="4" destOrd="0" presId="urn:microsoft.com/office/officeart/2005/8/layout/matrix1"/>
    <dgm:cxn modelId="{094538EC-B01D-4D17-B4D3-CA94840DD2E2}" type="presParOf" srcId="{5E9F0C75-7A05-4B76-B1D3-3655F45BC4CD}" destId="{7C660D6E-603B-4EF4-8056-34E19D5D9AA8}" srcOrd="5" destOrd="0" presId="urn:microsoft.com/office/officeart/2005/8/layout/matrix1"/>
    <dgm:cxn modelId="{9F6B123E-6778-44DD-B12A-C13839F16CDD}" type="presParOf" srcId="{5E9F0C75-7A05-4B76-B1D3-3655F45BC4CD}" destId="{65C20C3E-AAE3-4238-BD97-A9623DD06B20}" srcOrd="6" destOrd="0" presId="urn:microsoft.com/office/officeart/2005/8/layout/matrix1"/>
    <dgm:cxn modelId="{2C74B960-7ABC-4073-AEBA-5174C4B2FC9C}" type="presParOf" srcId="{5E9F0C75-7A05-4B76-B1D3-3655F45BC4CD}" destId="{4BF69FEB-021C-46A7-88F5-B0B45FE1E032}" srcOrd="7" destOrd="0" presId="urn:microsoft.com/office/officeart/2005/8/layout/matrix1"/>
    <dgm:cxn modelId="{F0F258EB-02F5-49FE-9B86-FA4CE2A06063}" type="presParOf" srcId="{53F01078-D2DE-4AF9-B6E0-EFA9C92BBB57}" destId="{B5C839A3-BEAF-4530-9FB2-D18843B16C5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05C0ABF-46C5-49EC-A5BC-50A92CAD1C6B}" type="doc">
      <dgm:prSet loTypeId="urn:microsoft.com/office/officeart/2008/layout/PictureAccentList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918F879C-6DB0-45A7-8B1F-BD155ABC48F2}">
      <dgm:prSet phldrT="[テキスト]"/>
      <dgm:spPr/>
      <dgm:t>
        <a:bodyPr/>
        <a:lstStyle/>
        <a:p>
          <a:r>
            <a:rPr kumimoji="1" lang="ja-JP" altLang="en-US"/>
            <a:t>損益計算書（</a:t>
          </a:r>
          <a:r>
            <a:rPr kumimoji="1" lang="en-US" altLang="ja-JP"/>
            <a:t>PL)</a:t>
          </a:r>
          <a:endParaRPr kumimoji="1" lang="ja-JP" altLang="en-US" dirty="0"/>
        </a:p>
      </dgm:t>
    </dgm:pt>
    <dgm:pt modelId="{064805C9-DE84-4E6B-804D-22CCA4E89C44}" type="parTrans" cxnId="{AD43F3E8-D0FD-43A0-A810-F249E882D5DB}">
      <dgm:prSet/>
      <dgm:spPr/>
      <dgm:t>
        <a:bodyPr/>
        <a:lstStyle/>
        <a:p>
          <a:endParaRPr kumimoji="1" lang="ja-JP" altLang="en-US"/>
        </a:p>
      </dgm:t>
    </dgm:pt>
    <dgm:pt modelId="{D4715AB8-A2C9-48C3-A52B-862335C710E4}" type="sibTrans" cxnId="{AD43F3E8-D0FD-43A0-A810-F249E882D5DB}">
      <dgm:prSet/>
      <dgm:spPr/>
      <dgm:t>
        <a:bodyPr/>
        <a:lstStyle/>
        <a:p>
          <a:endParaRPr kumimoji="1" lang="ja-JP" altLang="en-US"/>
        </a:p>
      </dgm:t>
    </dgm:pt>
    <dgm:pt modelId="{F5F65E50-0134-4412-89C7-97DFE94538FE}">
      <dgm:prSet phldrT="[テキスト]" custT="1"/>
      <dgm:spPr/>
      <dgm:t>
        <a:bodyPr/>
        <a:lstStyle/>
        <a:p>
          <a:r>
            <a:rPr lang="ja-JP" altLang="en-US" sz="3200" dirty="0"/>
            <a:t>売上高</a:t>
          </a:r>
        </a:p>
      </dgm:t>
    </dgm:pt>
    <dgm:pt modelId="{B3003363-23BF-4B8C-A723-F93A823C2826}" type="parTrans" cxnId="{9D2CB4DC-A7EF-4023-962E-69BD03D23D29}">
      <dgm:prSet/>
      <dgm:spPr/>
      <dgm:t>
        <a:bodyPr/>
        <a:lstStyle/>
        <a:p>
          <a:endParaRPr kumimoji="1" lang="ja-JP" altLang="en-US"/>
        </a:p>
      </dgm:t>
    </dgm:pt>
    <dgm:pt modelId="{105374BB-E6FA-4A89-BA49-17A888EFB698}" type="sibTrans" cxnId="{9D2CB4DC-A7EF-4023-962E-69BD03D23D29}">
      <dgm:prSet/>
      <dgm:spPr/>
      <dgm:t>
        <a:bodyPr/>
        <a:lstStyle/>
        <a:p>
          <a:endParaRPr kumimoji="1" lang="ja-JP" altLang="en-US"/>
        </a:p>
      </dgm:t>
    </dgm:pt>
    <dgm:pt modelId="{E0156082-BA9E-4A43-8498-EEB86BCAD5D6}">
      <dgm:prSet phldrT="[テキスト]"/>
      <dgm:spPr/>
      <dgm:t>
        <a:bodyPr/>
        <a:lstStyle/>
        <a:p>
          <a:r>
            <a:rPr kumimoji="1" lang="ja-JP" altLang="en-US" dirty="0"/>
            <a:t>営業外収益・費用</a:t>
          </a:r>
        </a:p>
      </dgm:t>
    </dgm:pt>
    <dgm:pt modelId="{3DAF5289-8752-458E-A848-4D362855D744}" type="parTrans" cxnId="{0A43451D-1079-4C58-BA17-F65F95978246}">
      <dgm:prSet/>
      <dgm:spPr/>
      <dgm:t>
        <a:bodyPr/>
        <a:lstStyle/>
        <a:p>
          <a:endParaRPr kumimoji="1" lang="ja-JP" altLang="en-US"/>
        </a:p>
      </dgm:t>
    </dgm:pt>
    <dgm:pt modelId="{80017BB8-4055-49B1-89D9-3B42CFF407F9}" type="sibTrans" cxnId="{0A43451D-1079-4C58-BA17-F65F95978246}">
      <dgm:prSet/>
      <dgm:spPr/>
      <dgm:t>
        <a:bodyPr/>
        <a:lstStyle/>
        <a:p>
          <a:endParaRPr kumimoji="1" lang="ja-JP" altLang="en-US"/>
        </a:p>
      </dgm:t>
    </dgm:pt>
    <dgm:pt modelId="{7489CF45-0585-42C6-A6DF-753CF34E4B43}">
      <dgm:prSet phldrT="[テキスト]" custT="1"/>
      <dgm:spPr>
        <a:solidFill>
          <a:srgbClr val="FF0000"/>
        </a:solidFill>
      </dgm:spPr>
      <dgm:t>
        <a:bodyPr/>
        <a:lstStyle/>
        <a:p>
          <a:r>
            <a:rPr kumimoji="1" lang="ja-JP" altLang="en-US" sz="1600" dirty="0"/>
            <a:t>当期純利益</a:t>
          </a:r>
        </a:p>
      </dgm:t>
    </dgm:pt>
    <dgm:pt modelId="{445F2ED4-66DD-4E05-8180-96978A6C2D3B}" type="parTrans" cxnId="{D00C6D28-9C94-4612-B42A-64AC2B8881DE}">
      <dgm:prSet/>
      <dgm:spPr/>
      <dgm:t>
        <a:bodyPr/>
        <a:lstStyle/>
        <a:p>
          <a:endParaRPr kumimoji="1" lang="ja-JP" altLang="en-US"/>
        </a:p>
      </dgm:t>
    </dgm:pt>
    <dgm:pt modelId="{244FCFA0-3BD0-4D99-94BD-2A0CE5A1E5C2}" type="sibTrans" cxnId="{D00C6D28-9C94-4612-B42A-64AC2B8881DE}">
      <dgm:prSet/>
      <dgm:spPr/>
      <dgm:t>
        <a:bodyPr/>
        <a:lstStyle/>
        <a:p>
          <a:endParaRPr kumimoji="1" lang="ja-JP" altLang="en-US"/>
        </a:p>
      </dgm:t>
    </dgm:pt>
    <dgm:pt modelId="{BAB0E6F7-4795-4BE7-95D2-BBB091AAAB33}">
      <dgm:prSet phldrT="[テキスト]"/>
      <dgm:spPr/>
      <dgm:t>
        <a:bodyPr/>
        <a:lstStyle/>
        <a:p>
          <a:r>
            <a:rPr kumimoji="1" lang="ja-JP" altLang="en-US" dirty="0"/>
            <a:t>一般販売管理費</a:t>
          </a:r>
        </a:p>
      </dgm:t>
    </dgm:pt>
    <dgm:pt modelId="{07EC16E6-54D3-4A48-A8F0-17D01741183F}" type="sibTrans" cxnId="{113A5E9C-1D1E-40AD-8FC4-84405834D6A9}">
      <dgm:prSet/>
      <dgm:spPr/>
      <dgm:t>
        <a:bodyPr/>
        <a:lstStyle/>
        <a:p>
          <a:endParaRPr kumimoji="1" lang="ja-JP" altLang="en-US"/>
        </a:p>
      </dgm:t>
    </dgm:pt>
    <dgm:pt modelId="{B1CEE6EA-2B1A-4FA6-AB03-58C88369F049}" type="parTrans" cxnId="{113A5E9C-1D1E-40AD-8FC4-84405834D6A9}">
      <dgm:prSet/>
      <dgm:spPr/>
      <dgm:t>
        <a:bodyPr/>
        <a:lstStyle/>
        <a:p>
          <a:endParaRPr kumimoji="1" lang="ja-JP" altLang="en-US"/>
        </a:p>
      </dgm:t>
    </dgm:pt>
    <dgm:pt modelId="{458C351D-E5AF-4722-838B-B3E5A9817B2A}">
      <dgm:prSet custT="1"/>
      <dgm:spPr/>
      <dgm:t>
        <a:bodyPr/>
        <a:lstStyle/>
        <a:p>
          <a:r>
            <a:rPr kumimoji="1" lang="ja-JP" altLang="en-US" sz="2000" dirty="0"/>
            <a:t>売上原価　　　　　　　　売上総利益</a:t>
          </a:r>
          <a:endParaRPr kumimoji="1" lang="en-US" altLang="ja-JP" sz="2000" dirty="0"/>
        </a:p>
      </dgm:t>
    </dgm:pt>
    <dgm:pt modelId="{F16724FB-C8D1-4345-9680-601966AF9B52}" type="parTrans" cxnId="{6CF802FD-31B3-434B-9319-34F5956B8B42}">
      <dgm:prSet/>
      <dgm:spPr/>
      <dgm:t>
        <a:bodyPr/>
        <a:lstStyle/>
        <a:p>
          <a:endParaRPr kumimoji="1" lang="ja-JP" altLang="en-US"/>
        </a:p>
      </dgm:t>
    </dgm:pt>
    <dgm:pt modelId="{6112A22E-EEDF-4FCD-A9CB-A231AD0A2847}" type="sibTrans" cxnId="{6CF802FD-31B3-434B-9319-34F5956B8B42}">
      <dgm:prSet/>
      <dgm:spPr/>
      <dgm:t>
        <a:bodyPr/>
        <a:lstStyle/>
        <a:p>
          <a:endParaRPr kumimoji="1" lang="ja-JP" altLang="en-US"/>
        </a:p>
      </dgm:t>
    </dgm:pt>
    <dgm:pt modelId="{DA06A663-D4B3-4964-A2E4-4445DF86BA47}" type="pres">
      <dgm:prSet presAssocID="{E05C0ABF-46C5-49EC-A5BC-50A92CAD1C6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394B0378-56B2-4FBD-9E3C-402E30701DA7}" type="pres">
      <dgm:prSet presAssocID="{918F879C-6DB0-45A7-8B1F-BD155ABC48F2}" presName="root" presStyleCnt="0">
        <dgm:presLayoutVars>
          <dgm:chMax/>
          <dgm:chPref val="4"/>
        </dgm:presLayoutVars>
      </dgm:prSet>
      <dgm:spPr/>
    </dgm:pt>
    <dgm:pt modelId="{F219FCB9-E3E5-4052-B260-3B8E70582775}" type="pres">
      <dgm:prSet presAssocID="{918F879C-6DB0-45A7-8B1F-BD155ABC48F2}" presName="rootComposite" presStyleCnt="0">
        <dgm:presLayoutVars/>
      </dgm:prSet>
      <dgm:spPr/>
    </dgm:pt>
    <dgm:pt modelId="{C137B738-10A3-40FE-A8C1-0D78027D0CBF}" type="pres">
      <dgm:prSet presAssocID="{918F879C-6DB0-45A7-8B1F-BD155ABC48F2}" presName="rootText" presStyleLbl="node0" presStyleIdx="0" presStyleCnt="1">
        <dgm:presLayoutVars>
          <dgm:chMax/>
          <dgm:chPref val="4"/>
        </dgm:presLayoutVars>
      </dgm:prSet>
      <dgm:spPr/>
    </dgm:pt>
    <dgm:pt modelId="{82205C7A-8F3B-45C5-A6F8-58EF3F543474}" type="pres">
      <dgm:prSet presAssocID="{918F879C-6DB0-45A7-8B1F-BD155ABC48F2}" presName="childShape" presStyleCnt="0">
        <dgm:presLayoutVars>
          <dgm:chMax val="0"/>
          <dgm:chPref val="0"/>
        </dgm:presLayoutVars>
      </dgm:prSet>
      <dgm:spPr/>
    </dgm:pt>
    <dgm:pt modelId="{F7CEBDFF-C571-4D5C-BFF7-88ADEDA99822}" type="pres">
      <dgm:prSet presAssocID="{F5F65E50-0134-4412-89C7-97DFE94538FE}" presName="childComposite" presStyleCnt="0">
        <dgm:presLayoutVars>
          <dgm:chMax val="0"/>
          <dgm:chPref val="0"/>
        </dgm:presLayoutVars>
      </dgm:prSet>
      <dgm:spPr/>
    </dgm:pt>
    <dgm:pt modelId="{83A1EFF8-832A-40EB-8ABA-EB45855B5AE1}" type="pres">
      <dgm:prSet presAssocID="{F5F65E50-0134-4412-89C7-97DFE94538FE}" presName="Image" presStyleLbl="node1" presStyleIdx="0" presStyleCnt="5"/>
      <dgm:spPr/>
    </dgm:pt>
    <dgm:pt modelId="{73052150-8116-47B6-A78D-C5CA30860782}" type="pres">
      <dgm:prSet presAssocID="{F5F65E50-0134-4412-89C7-97DFE94538FE}" presName="childText" presStyleLbl="lnNode1" presStyleIdx="0" presStyleCnt="5">
        <dgm:presLayoutVars>
          <dgm:chMax val="0"/>
          <dgm:chPref val="0"/>
          <dgm:bulletEnabled val="1"/>
        </dgm:presLayoutVars>
      </dgm:prSet>
      <dgm:spPr/>
    </dgm:pt>
    <dgm:pt modelId="{167CDB93-ADCC-4709-9103-FD37DE20A8F1}" type="pres">
      <dgm:prSet presAssocID="{458C351D-E5AF-4722-838B-B3E5A9817B2A}" presName="childComposite" presStyleCnt="0">
        <dgm:presLayoutVars>
          <dgm:chMax val="0"/>
          <dgm:chPref val="0"/>
        </dgm:presLayoutVars>
      </dgm:prSet>
      <dgm:spPr/>
    </dgm:pt>
    <dgm:pt modelId="{01059D62-9A3C-42C7-9465-5FE950F79615}" type="pres">
      <dgm:prSet presAssocID="{458C351D-E5AF-4722-838B-B3E5A9817B2A}" presName="Image" presStyleLbl="node1" presStyleIdx="1" presStyleCnt="5"/>
      <dgm:spPr/>
    </dgm:pt>
    <dgm:pt modelId="{99443676-FA21-42A1-A46B-CF58C8D3C425}" type="pres">
      <dgm:prSet presAssocID="{458C351D-E5AF-4722-838B-B3E5A9817B2A}" presName="childText" presStyleLbl="lnNode1" presStyleIdx="1" presStyleCnt="5">
        <dgm:presLayoutVars>
          <dgm:chMax val="0"/>
          <dgm:chPref val="0"/>
          <dgm:bulletEnabled val="1"/>
        </dgm:presLayoutVars>
      </dgm:prSet>
      <dgm:spPr/>
    </dgm:pt>
    <dgm:pt modelId="{10FB5B71-DAA5-4E90-994D-E43F8DBF5139}" type="pres">
      <dgm:prSet presAssocID="{BAB0E6F7-4795-4BE7-95D2-BBB091AAAB33}" presName="childComposite" presStyleCnt="0">
        <dgm:presLayoutVars>
          <dgm:chMax val="0"/>
          <dgm:chPref val="0"/>
        </dgm:presLayoutVars>
      </dgm:prSet>
      <dgm:spPr/>
    </dgm:pt>
    <dgm:pt modelId="{30215373-182F-4C96-AFA1-A97A5C18D1BB}" type="pres">
      <dgm:prSet presAssocID="{BAB0E6F7-4795-4BE7-95D2-BBB091AAAB33}" presName="Image" presStyleLbl="node1" presStyleIdx="2" presStyleCnt="5"/>
      <dgm:spPr/>
    </dgm:pt>
    <dgm:pt modelId="{D887E97E-3EDC-46CE-803D-175FA6BB88B3}" type="pres">
      <dgm:prSet presAssocID="{BAB0E6F7-4795-4BE7-95D2-BBB091AAAB33}" presName="childText" presStyleLbl="lnNode1" presStyleIdx="2" presStyleCnt="5">
        <dgm:presLayoutVars>
          <dgm:chMax val="0"/>
          <dgm:chPref val="0"/>
          <dgm:bulletEnabled val="1"/>
        </dgm:presLayoutVars>
      </dgm:prSet>
      <dgm:spPr/>
    </dgm:pt>
    <dgm:pt modelId="{22EEAE0A-99FB-4422-B76D-C72DBE478DC6}" type="pres">
      <dgm:prSet presAssocID="{E0156082-BA9E-4A43-8498-EEB86BCAD5D6}" presName="childComposite" presStyleCnt="0">
        <dgm:presLayoutVars>
          <dgm:chMax val="0"/>
          <dgm:chPref val="0"/>
        </dgm:presLayoutVars>
      </dgm:prSet>
      <dgm:spPr/>
    </dgm:pt>
    <dgm:pt modelId="{1A55042C-05C5-4794-8343-E8724D82298D}" type="pres">
      <dgm:prSet presAssocID="{E0156082-BA9E-4A43-8498-EEB86BCAD5D6}" presName="Image" presStyleLbl="node1" presStyleIdx="3" presStyleCnt="5"/>
      <dgm:spPr/>
    </dgm:pt>
    <dgm:pt modelId="{DF3AC9EF-BCD3-4768-A957-741A4031823F}" type="pres">
      <dgm:prSet presAssocID="{E0156082-BA9E-4A43-8498-EEB86BCAD5D6}" presName="childText" presStyleLbl="lnNode1" presStyleIdx="3" presStyleCnt="5" custScaleX="99865" custScaleY="81225">
        <dgm:presLayoutVars>
          <dgm:chMax val="0"/>
          <dgm:chPref val="0"/>
          <dgm:bulletEnabled val="1"/>
        </dgm:presLayoutVars>
      </dgm:prSet>
      <dgm:spPr/>
    </dgm:pt>
    <dgm:pt modelId="{BA1D55C7-7D55-43D8-B2B7-74127DC0B17F}" type="pres">
      <dgm:prSet presAssocID="{7489CF45-0585-42C6-A6DF-753CF34E4B43}" presName="childComposite" presStyleCnt="0">
        <dgm:presLayoutVars>
          <dgm:chMax val="0"/>
          <dgm:chPref val="0"/>
        </dgm:presLayoutVars>
      </dgm:prSet>
      <dgm:spPr/>
    </dgm:pt>
    <dgm:pt modelId="{7AB4EC3A-3CC6-4A3F-B9F4-E377F49F7BBA}" type="pres">
      <dgm:prSet presAssocID="{7489CF45-0585-42C6-A6DF-753CF34E4B43}" presName="Image" presStyleLbl="node1" presStyleIdx="4" presStyleCnt="5"/>
      <dgm:spPr/>
    </dgm:pt>
    <dgm:pt modelId="{45634517-8C5A-4C2A-981F-762F5B0BBD91}" type="pres">
      <dgm:prSet presAssocID="{7489CF45-0585-42C6-A6DF-753CF34E4B43}" presName="childText" presStyleLbl="ln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C3804802-AD23-4E27-8B4C-EFE759237C69}" type="presOf" srcId="{E05C0ABF-46C5-49EC-A5BC-50A92CAD1C6B}" destId="{DA06A663-D4B3-4964-A2E4-4445DF86BA47}" srcOrd="0" destOrd="0" presId="urn:microsoft.com/office/officeart/2008/layout/PictureAccentList"/>
    <dgm:cxn modelId="{3F5AA208-FEAC-4543-BF56-B495F985CF18}" type="presOf" srcId="{F5F65E50-0134-4412-89C7-97DFE94538FE}" destId="{73052150-8116-47B6-A78D-C5CA30860782}" srcOrd="0" destOrd="0" presId="urn:microsoft.com/office/officeart/2008/layout/PictureAccentList"/>
    <dgm:cxn modelId="{8C5A8412-1554-4AD9-96A7-668E60B30CA5}" type="presOf" srcId="{7489CF45-0585-42C6-A6DF-753CF34E4B43}" destId="{45634517-8C5A-4C2A-981F-762F5B0BBD91}" srcOrd="0" destOrd="0" presId="urn:microsoft.com/office/officeart/2008/layout/PictureAccentList"/>
    <dgm:cxn modelId="{0A43451D-1079-4C58-BA17-F65F95978246}" srcId="{918F879C-6DB0-45A7-8B1F-BD155ABC48F2}" destId="{E0156082-BA9E-4A43-8498-EEB86BCAD5D6}" srcOrd="3" destOrd="0" parTransId="{3DAF5289-8752-458E-A848-4D362855D744}" sibTransId="{80017BB8-4055-49B1-89D9-3B42CFF407F9}"/>
    <dgm:cxn modelId="{E5431F26-F4A7-4339-BB6B-A889989B7488}" type="presOf" srcId="{918F879C-6DB0-45A7-8B1F-BD155ABC48F2}" destId="{C137B738-10A3-40FE-A8C1-0D78027D0CBF}" srcOrd="0" destOrd="0" presId="urn:microsoft.com/office/officeart/2008/layout/PictureAccentList"/>
    <dgm:cxn modelId="{D00C6D28-9C94-4612-B42A-64AC2B8881DE}" srcId="{918F879C-6DB0-45A7-8B1F-BD155ABC48F2}" destId="{7489CF45-0585-42C6-A6DF-753CF34E4B43}" srcOrd="4" destOrd="0" parTransId="{445F2ED4-66DD-4E05-8180-96978A6C2D3B}" sibTransId="{244FCFA0-3BD0-4D99-94BD-2A0CE5A1E5C2}"/>
    <dgm:cxn modelId="{C9277E29-4349-461C-AF09-DBAB2F932BA9}" type="presOf" srcId="{E0156082-BA9E-4A43-8498-EEB86BCAD5D6}" destId="{DF3AC9EF-BCD3-4768-A957-741A4031823F}" srcOrd="0" destOrd="0" presId="urn:microsoft.com/office/officeart/2008/layout/PictureAccentList"/>
    <dgm:cxn modelId="{642DCC7B-B159-4AAB-A667-1F564FCE1FD4}" type="presOf" srcId="{BAB0E6F7-4795-4BE7-95D2-BBB091AAAB33}" destId="{D887E97E-3EDC-46CE-803D-175FA6BB88B3}" srcOrd="0" destOrd="0" presId="urn:microsoft.com/office/officeart/2008/layout/PictureAccentList"/>
    <dgm:cxn modelId="{113A5E9C-1D1E-40AD-8FC4-84405834D6A9}" srcId="{918F879C-6DB0-45A7-8B1F-BD155ABC48F2}" destId="{BAB0E6F7-4795-4BE7-95D2-BBB091AAAB33}" srcOrd="2" destOrd="0" parTransId="{B1CEE6EA-2B1A-4FA6-AB03-58C88369F049}" sibTransId="{07EC16E6-54D3-4A48-A8F0-17D01741183F}"/>
    <dgm:cxn modelId="{9D2CB4DC-A7EF-4023-962E-69BD03D23D29}" srcId="{918F879C-6DB0-45A7-8B1F-BD155ABC48F2}" destId="{F5F65E50-0134-4412-89C7-97DFE94538FE}" srcOrd="0" destOrd="0" parTransId="{B3003363-23BF-4B8C-A723-F93A823C2826}" sibTransId="{105374BB-E6FA-4A89-BA49-17A888EFB698}"/>
    <dgm:cxn modelId="{AD43F3E8-D0FD-43A0-A810-F249E882D5DB}" srcId="{E05C0ABF-46C5-49EC-A5BC-50A92CAD1C6B}" destId="{918F879C-6DB0-45A7-8B1F-BD155ABC48F2}" srcOrd="0" destOrd="0" parTransId="{064805C9-DE84-4E6B-804D-22CCA4E89C44}" sibTransId="{D4715AB8-A2C9-48C3-A52B-862335C710E4}"/>
    <dgm:cxn modelId="{376EE1EE-55E5-4B7A-B4CA-3B016976418E}" type="presOf" srcId="{458C351D-E5AF-4722-838B-B3E5A9817B2A}" destId="{99443676-FA21-42A1-A46B-CF58C8D3C425}" srcOrd="0" destOrd="0" presId="urn:microsoft.com/office/officeart/2008/layout/PictureAccentList"/>
    <dgm:cxn modelId="{6CF802FD-31B3-434B-9319-34F5956B8B42}" srcId="{918F879C-6DB0-45A7-8B1F-BD155ABC48F2}" destId="{458C351D-E5AF-4722-838B-B3E5A9817B2A}" srcOrd="1" destOrd="0" parTransId="{F16724FB-C8D1-4345-9680-601966AF9B52}" sibTransId="{6112A22E-EEDF-4FCD-A9CB-A231AD0A2847}"/>
    <dgm:cxn modelId="{7CE98D6D-AA49-4E1B-8535-25FC95593E44}" type="presParOf" srcId="{DA06A663-D4B3-4964-A2E4-4445DF86BA47}" destId="{394B0378-56B2-4FBD-9E3C-402E30701DA7}" srcOrd="0" destOrd="0" presId="urn:microsoft.com/office/officeart/2008/layout/PictureAccentList"/>
    <dgm:cxn modelId="{AB03CC78-F36B-41FF-BBF3-20E8FB5F0201}" type="presParOf" srcId="{394B0378-56B2-4FBD-9E3C-402E30701DA7}" destId="{F219FCB9-E3E5-4052-B260-3B8E70582775}" srcOrd="0" destOrd="0" presId="urn:microsoft.com/office/officeart/2008/layout/PictureAccentList"/>
    <dgm:cxn modelId="{630F2CEC-730A-469B-AD6E-3AF5E5202364}" type="presParOf" srcId="{F219FCB9-E3E5-4052-B260-3B8E70582775}" destId="{C137B738-10A3-40FE-A8C1-0D78027D0CBF}" srcOrd="0" destOrd="0" presId="urn:microsoft.com/office/officeart/2008/layout/PictureAccentList"/>
    <dgm:cxn modelId="{7E5330F6-8065-442C-B9F1-ACAEEA08A456}" type="presParOf" srcId="{394B0378-56B2-4FBD-9E3C-402E30701DA7}" destId="{82205C7A-8F3B-45C5-A6F8-58EF3F543474}" srcOrd="1" destOrd="0" presId="urn:microsoft.com/office/officeart/2008/layout/PictureAccentList"/>
    <dgm:cxn modelId="{CC230298-7CCD-406D-99AA-8988667BF4BF}" type="presParOf" srcId="{82205C7A-8F3B-45C5-A6F8-58EF3F543474}" destId="{F7CEBDFF-C571-4D5C-BFF7-88ADEDA99822}" srcOrd="0" destOrd="0" presId="urn:microsoft.com/office/officeart/2008/layout/PictureAccentList"/>
    <dgm:cxn modelId="{47F7E5D9-AE05-49DF-A0C6-90C2531E655F}" type="presParOf" srcId="{F7CEBDFF-C571-4D5C-BFF7-88ADEDA99822}" destId="{83A1EFF8-832A-40EB-8ABA-EB45855B5AE1}" srcOrd="0" destOrd="0" presId="urn:microsoft.com/office/officeart/2008/layout/PictureAccentList"/>
    <dgm:cxn modelId="{8FF3CB0B-06AF-44DD-8FDC-01C77B2AF87E}" type="presParOf" srcId="{F7CEBDFF-C571-4D5C-BFF7-88ADEDA99822}" destId="{73052150-8116-47B6-A78D-C5CA30860782}" srcOrd="1" destOrd="0" presId="urn:microsoft.com/office/officeart/2008/layout/PictureAccentList"/>
    <dgm:cxn modelId="{70F50157-BE2E-4ADB-820C-37BBB72F8199}" type="presParOf" srcId="{82205C7A-8F3B-45C5-A6F8-58EF3F543474}" destId="{167CDB93-ADCC-4709-9103-FD37DE20A8F1}" srcOrd="1" destOrd="0" presId="urn:microsoft.com/office/officeart/2008/layout/PictureAccentList"/>
    <dgm:cxn modelId="{CE2EAD95-7FA7-4E4A-9DBE-6C5AD6DE60A1}" type="presParOf" srcId="{167CDB93-ADCC-4709-9103-FD37DE20A8F1}" destId="{01059D62-9A3C-42C7-9465-5FE950F79615}" srcOrd="0" destOrd="0" presId="urn:microsoft.com/office/officeart/2008/layout/PictureAccentList"/>
    <dgm:cxn modelId="{0BD1B4BC-15DB-4765-9ECE-5840666A8D18}" type="presParOf" srcId="{167CDB93-ADCC-4709-9103-FD37DE20A8F1}" destId="{99443676-FA21-42A1-A46B-CF58C8D3C425}" srcOrd="1" destOrd="0" presId="urn:microsoft.com/office/officeart/2008/layout/PictureAccentList"/>
    <dgm:cxn modelId="{36A99472-1B07-4328-89D9-9497395A29CF}" type="presParOf" srcId="{82205C7A-8F3B-45C5-A6F8-58EF3F543474}" destId="{10FB5B71-DAA5-4E90-994D-E43F8DBF5139}" srcOrd="2" destOrd="0" presId="urn:microsoft.com/office/officeart/2008/layout/PictureAccentList"/>
    <dgm:cxn modelId="{2743AD1D-5801-46E0-A5BD-1558081332D9}" type="presParOf" srcId="{10FB5B71-DAA5-4E90-994D-E43F8DBF5139}" destId="{30215373-182F-4C96-AFA1-A97A5C18D1BB}" srcOrd="0" destOrd="0" presId="urn:microsoft.com/office/officeart/2008/layout/PictureAccentList"/>
    <dgm:cxn modelId="{B952A563-6ED1-46A5-B4EE-F198A8D28245}" type="presParOf" srcId="{10FB5B71-DAA5-4E90-994D-E43F8DBF5139}" destId="{D887E97E-3EDC-46CE-803D-175FA6BB88B3}" srcOrd="1" destOrd="0" presId="urn:microsoft.com/office/officeart/2008/layout/PictureAccentList"/>
    <dgm:cxn modelId="{6174982E-BF2E-40F0-A9DA-7313BE80B872}" type="presParOf" srcId="{82205C7A-8F3B-45C5-A6F8-58EF3F543474}" destId="{22EEAE0A-99FB-4422-B76D-C72DBE478DC6}" srcOrd="3" destOrd="0" presId="urn:microsoft.com/office/officeart/2008/layout/PictureAccentList"/>
    <dgm:cxn modelId="{B2ABC413-9509-4EC4-A712-086A155C10DE}" type="presParOf" srcId="{22EEAE0A-99FB-4422-B76D-C72DBE478DC6}" destId="{1A55042C-05C5-4794-8343-E8724D82298D}" srcOrd="0" destOrd="0" presId="urn:microsoft.com/office/officeart/2008/layout/PictureAccentList"/>
    <dgm:cxn modelId="{C7FCFD52-A829-49ED-853B-85618CE9EE74}" type="presParOf" srcId="{22EEAE0A-99FB-4422-B76D-C72DBE478DC6}" destId="{DF3AC9EF-BCD3-4768-A957-741A4031823F}" srcOrd="1" destOrd="0" presId="urn:microsoft.com/office/officeart/2008/layout/PictureAccentList"/>
    <dgm:cxn modelId="{963BA522-2AB3-4704-A650-6A7F2394D8AE}" type="presParOf" srcId="{82205C7A-8F3B-45C5-A6F8-58EF3F543474}" destId="{BA1D55C7-7D55-43D8-B2B7-74127DC0B17F}" srcOrd="4" destOrd="0" presId="urn:microsoft.com/office/officeart/2008/layout/PictureAccentList"/>
    <dgm:cxn modelId="{0AA9BA7A-7FE7-41C0-89DD-27C2D4233485}" type="presParOf" srcId="{BA1D55C7-7D55-43D8-B2B7-74127DC0B17F}" destId="{7AB4EC3A-3CC6-4A3F-B9F4-E377F49F7BBA}" srcOrd="0" destOrd="0" presId="urn:microsoft.com/office/officeart/2008/layout/PictureAccentList"/>
    <dgm:cxn modelId="{3E319F4E-0475-4159-AB72-802D59CAA739}" type="presParOf" srcId="{BA1D55C7-7D55-43D8-B2B7-74127DC0B17F}" destId="{45634517-8C5A-4C2A-981F-762F5B0BBD9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05C0ABF-46C5-49EC-A5BC-50A92CAD1C6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918F879C-6DB0-45A7-8B1F-BD155ABC48F2}">
      <dgm:prSet phldrT="[テキスト]"/>
      <dgm:spPr/>
      <dgm:t>
        <a:bodyPr/>
        <a:lstStyle/>
        <a:p>
          <a:r>
            <a:rPr kumimoji="1" lang="ja-JP" altLang="en-US" dirty="0"/>
            <a:t>貸借対照表</a:t>
          </a:r>
        </a:p>
      </dgm:t>
    </dgm:pt>
    <dgm:pt modelId="{064805C9-DE84-4E6B-804D-22CCA4E89C44}" type="parTrans" cxnId="{AD43F3E8-D0FD-43A0-A810-F249E882D5DB}">
      <dgm:prSet/>
      <dgm:spPr/>
      <dgm:t>
        <a:bodyPr/>
        <a:lstStyle/>
        <a:p>
          <a:endParaRPr kumimoji="1" lang="ja-JP" altLang="en-US"/>
        </a:p>
      </dgm:t>
    </dgm:pt>
    <dgm:pt modelId="{D4715AB8-A2C9-48C3-A52B-862335C710E4}" type="sibTrans" cxnId="{AD43F3E8-D0FD-43A0-A810-F249E882D5DB}">
      <dgm:prSet/>
      <dgm:spPr/>
      <dgm:t>
        <a:bodyPr/>
        <a:lstStyle/>
        <a:p>
          <a:endParaRPr kumimoji="1" lang="ja-JP" altLang="en-US"/>
        </a:p>
      </dgm:t>
    </dgm:pt>
    <dgm:pt modelId="{F5F65E50-0134-4412-89C7-97DFE94538FE}">
      <dgm:prSet phldrT="[テキスト]"/>
      <dgm:spPr/>
      <dgm:t>
        <a:bodyPr/>
        <a:lstStyle/>
        <a:p>
          <a:r>
            <a:rPr kumimoji="1" lang="ja-JP" altLang="en-US" dirty="0"/>
            <a:t>流動資産</a:t>
          </a:r>
        </a:p>
      </dgm:t>
    </dgm:pt>
    <dgm:pt modelId="{B3003363-23BF-4B8C-A723-F93A823C2826}" type="parTrans" cxnId="{9D2CB4DC-A7EF-4023-962E-69BD03D23D29}">
      <dgm:prSet/>
      <dgm:spPr/>
      <dgm:t>
        <a:bodyPr/>
        <a:lstStyle/>
        <a:p>
          <a:endParaRPr kumimoji="1" lang="ja-JP" altLang="en-US"/>
        </a:p>
      </dgm:t>
    </dgm:pt>
    <dgm:pt modelId="{105374BB-E6FA-4A89-BA49-17A888EFB698}" type="sibTrans" cxnId="{9D2CB4DC-A7EF-4023-962E-69BD03D23D29}">
      <dgm:prSet/>
      <dgm:spPr/>
      <dgm:t>
        <a:bodyPr/>
        <a:lstStyle/>
        <a:p>
          <a:endParaRPr kumimoji="1" lang="ja-JP" altLang="en-US"/>
        </a:p>
      </dgm:t>
    </dgm:pt>
    <dgm:pt modelId="{BAB0E6F7-4795-4BE7-95D2-BBB091AAAB33}">
      <dgm:prSet phldrT="[テキスト]"/>
      <dgm:spPr/>
      <dgm:t>
        <a:bodyPr/>
        <a:lstStyle/>
        <a:p>
          <a:r>
            <a:rPr kumimoji="1" lang="ja-JP" altLang="en-US" dirty="0"/>
            <a:t>流動負債　　　　　　固定負債</a:t>
          </a:r>
        </a:p>
      </dgm:t>
    </dgm:pt>
    <dgm:pt modelId="{B1CEE6EA-2B1A-4FA6-AB03-58C88369F049}" type="parTrans" cxnId="{113A5E9C-1D1E-40AD-8FC4-84405834D6A9}">
      <dgm:prSet/>
      <dgm:spPr/>
      <dgm:t>
        <a:bodyPr/>
        <a:lstStyle/>
        <a:p>
          <a:endParaRPr kumimoji="1" lang="ja-JP" altLang="en-US"/>
        </a:p>
      </dgm:t>
    </dgm:pt>
    <dgm:pt modelId="{07EC16E6-54D3-4A48-A8F0-17D01741183F}" type="sibTrans" cxnId="{113A5E9C-1D1E-40AD-8FC4-84405834D6A9}">
      <dgm:prSet/>
      <dgm:spPr/>
      <dgm:t>
        <a:bodyPr/>
        <a:lstStyle/>
        <a:p>
          <a:endParaRPr kumimoji="1" lang="ja-JP" altLang="en-US"/>
        </a:p>
      </dgm:t>
    </dgm:pt>
    <dgm:pt modelId="{E0156082-BA9E-4A43-8498-EEB86BCAD5D6}">
      <dgm:prSet phldrT="[テキスト]"/>
      <dgm:spPr/>
      <dgm:t>
        <a:bodyPr/>
        <a:lstStyle/>
        <a:p>
          <a:r>
            <a:rPr kumimoji="1" lang="ja-JP" altLang="en-US" dirty="0"/>
            <a:t>固定資産</a:t>
          </a:r>
        </a:p>
      </dgm:t>
    </dgm:pt>
    <dgm:pt modelId="{3DAF5289-8752-458E-A848-4D362855D744}" type="parTrans" cxnId="{0A43451D-1079-4C58-BA17-F65F95978246}">
      <dgm:prSet/>
      <dgm:spPr/>
      <dgm:t>
        <a:bodyPr/>
        <a:lstStyle/>
        <a:p>
          <a:endParaRPr kumimoji="1" lang="ja-JP" altLang="en-US"/>
        </a:p>
      </dgm:t>
    </dgm:pt>
    <dgm:pt modelId="{80017BB8-4055-49B1-89D9-3B42CFF407F9}" type="sibTrans" cxnId="{0A43451D-1079-4C58-BA17-F65F95978246}">
      <dgm:prSet/>
      <dgm:spPr/>
      <dgm:t>
        <a:bodyPr/>
        <a:lstStyle/>
        <a:p>
          <a:endParaRPr kumimoji="1" lang="ja-JP" altLang="en-US"/>
        </a:p>
      </dgm:t>
    </dgm:pt>
    <dgm:pt modelId="{7489CF45-0585-42C6-A6DF-753CF34E4B43}">
      <dgm:prSet phldrT="[テキスト]"/>
      <dgm:spPr/>
      <dgm:t>
        <a:bodyPr/>
        <a:lstStyle/>
        <a:p>
          <a:r>
            <a:rPr kumimoji="1" lang="ja-JP" altLang="en-US" dirty="0"/>
            <a:t>純資産資本金　　　利益剰余金</a:t>
          </a:r>
        </a:p>
      </dgm:t>
    </dgm:pt>
    <dgm:pt modelId="{445F2ED4-66DD-4E05-8180-96978A6C2D3B}" type="parTrans" cxnId="{D00C6D28-9C94-4612-B42A-64AC2B8881DE}">
      <dgm:prSet/>
      <dgm:spPr/>
      <dgm:t>
        <a:bodyPr/>
        <a:lstStyle/>
        <a:p>
          <a:endParaRPr kumimoji="1" lang="ja-JP" altLang="en-US"/>
        </a:p>
      </dgm:t>
    </dgm:pt>
    <dgm:pt modelId="{244FCFA0-3BD0-4D99-94BD-2A0CE5A1E5C2}" type="sibTrans" cxnId="{D00C6D28-9C94-4612-B42A-64AC2B8881DE}">
      <dgm:prSet/>
      <dgm:spPr/>
      <dgm:t>
        <a:bodyPr/>
        <a:lstStyle/>
        <a:p>
          <a:endParaRPr kumimoji="1" lang="ja-JP" altLang="en-US"/>
        </a:p>
      </dgm:t>
    </dgm:pt>
    <dgm:pt modelId="{53F01078-D2DE-4AF9-B6E0-EFA9C92BBB57}" type="pres">
      <dgm:prSet presAssocID="{E05C0ABF-46C5-49EC-A5BC-50A92CAD1C6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E9F0C75-7A05-4B76-B1D3-3655F45BC4CD}" type="pres">
      <dgm:prSet presAssocID="{E05C0ABF-46C5-49EC-A5BC-50A92CAD1C6B}" presName="matrix" presStyleCnt="0"/>
      <dgm:spPr/>
    </dgm:pt>
    <dgm:pt modelId="{9517F51E-07AD-4C2A-95BD-036B420F2966}" type="pres">
      <dgm:prSet presAssocID="{E05C0ABF-46C5-49EC-A5BC-50A92CAD1C6B}" presName="tile1" presStyleLbl="node1" presStyleIdx="0" presStyleCnt="4"/>
      <dgm:spPr/>
    </dgm:pt>
    <dgm:pt modelId="{DED23D40-1C34-4ACF-8AE8-E85ABE3C90A9}" type="pres">
      <dgm:prSet presAssocID="{E05C0ABF-46C5-49EC-A5BC-50A92CAD1C6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FA32681-659E-4952-96C6-8CB3E014D523}" type="pres">
      <dgm:prSet presAssocID="{E05C0ABF-46C5-49EC-A5BC-50A92CAD1C6B}" presName="tile2" presStyleLbl="node1" presStyleIdx="1" presStyleCnt="4"/>
      <dgm:spPr/>
    </dgm:pt>
    <dgm:pt modelId="{0C6968A0-916D-41AA-9B85-0A940D7BE50F}" type="pres">
      <dgm:prSet presAssocID="{E05C0ABF-46C5-49EC-A5BC-50A92CAD1C6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32522B7-9941-48BB-A64D-CE4F638AD5E9}" type="pres">
      <dgm:prSet presAssocID="{E05C0ABF-46C5-49EC-A5BC-50A92CAD1C6B}" presName="tile3" presStyleLbl="node1" presStyleIdx="2" presStyleCnt="4"/>
      <dgm:spPr/>
    </dgm:pt>
    <dgm:pt modelId="{7C660D6E-603B-4EF4-8056-34E19D5D9AA8}" type="pres">
      <dgm:prSet presAssocID="{E05C0ABF-46C5-49EC-A5BC-50A92CAD1C6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5C20C3E-AAE3-4238-BD97-A9623DD06B20}" type="pres">
      <dgm:prSet presAssocID="{E05C0ABF-46C5-49EC-A5BC-50A92CAD1C6B}" presName="tile4" presStyleLbl="node1" presStyleIdx="3" presStyleCnt="4" custScaleX="97095"/>
      <dgm:spPr/>
    </dgm:pt>
    <dgm:pt modelId="{4BF69FEB-021C-46A7-88F5-B0B45FE1E032}" type="pres">
      <dgm:prSet presAssocID="{E05C0ABF-46C5-49EC-A5BC-50A92CAD1C6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5C839A3-BEAF-4530-9FB2-D18843B16C5B}" type="pres">
      <dgm:prSet presAssocID="{E05C0ABF-46C5-49EC-A5BC-50A92CAD1C6B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A4E77E10-EBE7-45F4-9DBA-6D9E68C80E20}" type="presOf" srcId="{F5F65E50-0134-4412-89C7-97DFE94538FE}" destId="{DED23D40-1C34-4ACF-8AE8-E85ABE3C90A9}" srcOrd="1" destOrd="0" presId="urn:microsoft.com/office/officeart/2005/8/layout/matrix1"/>
    <dgm:cxn modelId="{0A43451D-1079-4C58-BA17-F65F95978246}" srcId="{918F879C-6DB0-45A7-8B1F-BD155ABC48F2}" destId="{E0156082-BA9E-4A43-8498-EEB86BCAD5D6}" srcOrd="2" destOrd="0" parTransId="{3DAF5289-8752-458E-A848-4D362855D744}" sibTransId="{80017BB8-4055-49B1-89D9-3B42CFF407F9}"/>
    <dgm:cxn modelId="{00ABF923-1261-406A-A3CA-1139BCA1A470}" type="presOf" srcId="{7489CF45-0585-42C6-A6DF-753CF34E4B43}" destId="{4BF69FEB-021C-46A7-88F5-B0B45FE1E032}" srcOrd="1" destOrd="0" presId="urn:microsoft.com/office/officeart/2005/8/layout/matrix1"/>
    <dgm:cxn modelId="{D00C6D28-9C94-4612-B42A-64AC2B8881DE}" srcId="{918F879C-6DB0-45A7-8B1F-BD155ABC48F2}" destId="{7489CF45-0585-42C6-A6DF-753CF34E4B43}" srcOrd="3" destOrd="0" parTransId="{445F2ED4-66DD-4E05-8180-96978A6C2D3B}" sibTransId="{244FCFA0-3BD0-4D99-94BD-2A0CE5A1E5C2}"/>
    <dgm:cxn modelId="{745DC139-D1C1-4375-B417-5EA48173CA2B}" type="presOf" srcId="{E0156082-BA9E-4A43-8498-EEB86BCAD5D6}" destId="{7C660D6E-603B-4EF4-8056-34E19D5D9AA8}" srcOrd="1" destOrd="0" presId="urn:microsoft.com/office/officeart/2005/8/layout/matrix1"/>
    <dgm:cxn modelId="{83ADAC3B-ECD8-4BAB-BA71-C8FB66E4EED1}" type="presOf" srcId="{BAB0E6F7-4795-4BE7-95D2-BBB091AAAB33}" destId="{0C6968A0-916D-41AA-9B85-0A940D7BE50F}" srcOrd="1" destOrd="0" presId="urn:microsoft.com/office/officeart/2005/8/layout/matrix1"/>
    <dgm:cxn modelId="{2470EF41-36C7-4F0B-9C2F-8B00DD6167A4}" type="presOf" srcId="{918F879C-6DB0-45A7-8B1F-BD155ABC48F2}" destId="{B5C839A3-BEAF-4530-9FB2-D18843B16C5B}" srcOrd="0" destOrd="0" presId="urn:microsoft.com/office/officeart/2005/8/layout/matrix1"/>
    <dgm:cxn modelId="{AD107D7B-A656-4676-8022-9FF218F3ECA5}" type="presOf" srcId="{E05C0ABF-46C5-49EC-A5BC-50A92CAD1C6B}" destId="{53F01078-D2DE-4AF9-B6E0-EFA9C92BBB57}" srcOrd="0" destOrd="0" presId="urn:microsoft.com/office/officeart/2005/8/layout/matrix1"/>
    <dgm:cxn modelId="{113A5E9C-1D1E-40AD-8FC4-84405834D6A9}" srcId="{918F879C-6DB0-45A7-8B1F-BD155ABC48F2}" destId="{BAB0E6F7-4795-4BE7-95D2-BBB091AAAB33}" srcOrd="1" destOrd="0" parTransId="{B1CEE6EA-2B1A-4FA6-AB03-58C88369F049}" sibTransId="{07EC16E6-54D3-4A48-A8F0-17D01741183F}"/>
    <dgm:cxn modelId="{BABE9FC9-E35F-41CA-A1C3-85703AA05B2F}" type="presOf" srcId="{7489CF45-0585-42C6-A6DF-753CF34E4B43}" destId="{65C20C3E-AAE3-4238-BD97-A9623DD06B20}" srcOrd="0" destOrd="0" presId="urn:microsoft.com/office/officeart/2005/8/layout/matrix1"/>
    <dgm:cxn modelId="{7A113ECC-62C2-4AD9-8CE4-FFECFC8ACF26}" type="presOf" srcId="{E0156082-BA9E-4A43-8498-EEB86BCAD5D6}" destId="{732522B7-9941-48BB-A64D-CE4F638AD5E9}" srcOrd="0" destOrd="0" presId="urn:microsoft.com/office/officeart/2005/8/layout/matrix1"/>
    <dgm:cxn modelId="{991C2CCF-3009-4A38-A1AC-386E6C54D74C}" type="presOf" srcId="{BAB0E6F7-4795-4BE7-95D2-BBB091AAAB33}" destId="{9FA32681-659E-4952-96C6-8CB3E014D523}" srcOrd="0" destOrd="0" presId="urn:microsoft.com/office/officeart/2005/8/layout/matrix1"/>
    <dgm:cxn modelId="{9D2CB4DC-A7EF-4023-962E-69BD03D23D29}" srcId="{918F879C-6DB0-45A7-8B1F-BD155ABC48F2}" destId="{F5F65E50-0134-4412-89C7-97DFE94538FE}" srcOrd="0" destOrd="0" parTransId="{B3003363-23BF-4B8C-A723-F93A823C2826}" sibTransId="{105374BB-E6FA-4A89-BA49-17A888EFB698}"/>
    <dgm:cxn modelId="{AD43F3E8-D0FD-43A0-A810-F249E882D5DB}" srcId="{E05C0ABF-46C5-49EC-A5BC-50A92CAD1C6B}" destId="{918F879C-6DB0-45A7-8B1F-BD155ABC48F2}" srcOrd="0" destOrd="0" parTransId="{064805C9-DE84-4E6B-804D-22CCA4E89C44}" sibTransId="{D4715AB8-A2C9-48C3-A52B-862335C710E4}"/>
    <dgm:cxn modelId="{43076CF4-EBD1-4B17-B111-0826482A867B}" type="presOf" srcId="{F5F65E50-0134-4412-89C7-97DFE94538FE}" destId="{9517F51E-07AD-4C2A-95BD-036B420F2966}" srcOrd="0" destOrd="0" presId="urn:microsoft.com/office/officeart/2005/8/layout/matrix1"/>
    <dgm:cxn modelId="{2B1200CE-EA62-4122-BE8B-0D2137831907}" type="presParOf" srcId="{53F01078-D2DE-4AF9-B6E0-EFA9C92BBB57}" destId="{5E9F0C75-7A05-4B76-B1D3-3655F45BC4CD}" srcOrd="0" destOrd="0" presId="urn:microsoft.com/office/officeart/2005/8/layout/matrix1"/>
    <dgm:cxn modelId="{D4DA3EEA-027B-466C-9A26-52CBD90F3809}" type="presParOf" srcId="{5E9F0C75-7A05-4B76-B1D3-3655F45BC4CD}" destId="{9517F51E-07AD-4C2A-95BD-036B420F2966}" srcOrd="0" destOrd="0" presId="urn:microsoft.com/office/officeart/2005/8/layout/matrix1"/>
    <dgm:cxn modelId="{C0BA2456-9525-4F9C-9ACD-2BEEDD34FB0F}" type="presParOf" srcId="{5E9F0C75-7A05-4B76-B1D3-3655F45BC4CD}" destId="{DED23D40-1C34-4ACF-8AE8-E85ABE3C90A9}" srcOrd="1" destOrd="0" presId="urn:microsoft.com/office/officeart/2005/8/layout/matrix1"/>
    <dgm:cxn modelId="{3D17CF37-C622-400E-9DB7-E5EA94F6EAA4}" type="presParOf" srcId="{5E9F0C75-7A05-4B76-B1D3-3655F45BC4CD}" destId="{9FA32681-659E-4952-96C6-8CB3E014D523}" srcOrd="2" destOrd="0" presId="urn:microsoft.com/office/officeart/2005/8/layout/matrix1"/>
    <dgm:cxn modelId="{A2244843-3E39-4D11-AA0C-5D97C58F6C72}" type="presParOf" srcId="{5E9F0C75-7A05-4B76-B1D3-3655F45BC4CD}" destId="{0C6968A0-916D-41AA-9B85-0A940D7BE50F}" srcOrd="3" destOrd="0" presId="urn:microsoft.com/office/officeart/2005/8/layout/matrix1"/>
    <dgm:cxn modelId="{7DFA93D8-EE55-4AA6-B871-F8447B6A9B58}" type="presParOf" srcId="{5E9F0C75-7A05-4B76-B1D3-3655F45BC4CD}" destId="{732522B7-9941-48BB-A64D-CE4F638AD5E9}" srcOrd="4" destOrd="0" presId="urn:microsoft.com/office/officeart/2005/8/layout/matrix1"/>
    <dgm:cxn modelId="{094538EC-B01D-4D17-B4D3-CA94840DD2E2}" type="presParOf" srcId="{5E9F0C75-7A05-4B76-B1D3-3655F45BC4CD}" destId="{7C660D6E-603B-4EF4-8056-34E19D5D9AA8}" srcOrd="5" destOrd="0" presId="urn:microsoft.com/office/officeart/2005/8/layout/matrix1"/>
    <dgm:cxn modelId="{9F6B123E-6778-44DD-B12A-C13839F16CDD}" type="presParOf" srcId="{5E9F0C75-7A05-4B76-B1D3-3655F45BC4CD}" destId="{65C20C3E-AAE3-4238-BD97-A9623DD06B20}" srcOrd="6" destOrd="0" presId="urn:microsoft.com/office/officeart/2005/8/layout/matrix1"/>
    <dgm:cxn modelId="{2C74B960-7ABC-4073-AEBA-5174C4B2FC9C}" type="presParOf" srcId="{5E9F0C75-7A05-4B76-B1D3-3655F45BC4CD}" destId="{4BF69FEB-021C-46A7-88F5-B0B45FE1E032}" srcOrd="7" destOrd="0" presId="urn:microsoft.com/office/officeart/2005/8/layout/matrix1"/>
    <dgm:cxn modelId="{F0F258EB-02F5-49FE-9B86-FA4CE2A06063}" type="presParOf" srcId="{53F01078-D2DE-4AF9-B6E0-EFA9C92BBB57}" destId="{B5C839A3-BEAF-4530-9FB2-D18843B16C5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4241046-AB13-4CBA-9896-2AD9A5E0ED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ADDBDE8D-8397-4E63-8277-49300A8A4086}">
      <dgm:prSet phldrT="[テキスト]"/>
      <dgm:spPr/>
      <dgm:t>
        <a:bodyPr/>
        <a:lstStyle/>
        <a:p>
          <a:r>
            <a:rPr kumimoji="1" lang="ja-JP" altLang="en-US" dirty="0"/>
            <a:t>各商品・部門の特徴は？</a:t>
          </a:r>
        </a:p>
      </dgm:t>
    </dgm:pt>
    <dgm:pt modelId="{3C597B80-B7C5-4A1E-B01E-5733F9E9FFBC}" type="parTrans" cxnId="{1D609F8D-5EE0-44CB-B649-85498A578DF0}">
      <dgm:prSet/>
      <dgm:spPr/>
      <dgm:t>
        <a:bodyPr/>
        <a:lstStyle/>
        <a:p>
          <a:endParaRPr kumimoji="1" lang="ja-JP" altLang="en-US"/>
        </a:p>
      </dgm:t>
    </dgm:pt>
    <dgm:pt modelId="{B8B08006-3381-40AC-9E6A-86B6101B3E9D}" type="sibTrans" cxnId="{1D609F8D-5EE0-44CB-B649-85498A578DF0}">
      <dgm:prSet/>
      <dgm:spPr/>
      <dgm:t>
        <a:bodyPr/>
        <a:lstStyle/>
        <a:p>
          <a:endParaRPr kumimoji="1" lang="ja-JP" altLang="en-US"/>
        </a:p>
      </dgm:t>
    </dgm:pt>
    <dgm:pt modelId="{A6D1B4C9-D5FA-4DA1-8209-20065457920F}">
      <dgm:prSet phldrT="[テキスト]" custT="1"/>
      <dgm:spPr/>
      <dgm:t>
        <a:bodyPr/>
        <a:lstStyle/>
        <a:p>
          <a:pPr algn="l"/>
          <a:r>
            <a:rPr kumimoji="1" lang="ja-JP" altLang="en-US" sz="2000" dirty="0"/>
            <a:t>売上構成</a:t>
          </a:r>
          <a:r>
            <a:rPr kumimoji="1" lang="en-US" altLang="ja-JP" sz="2000" dirty="0"/>
            <a:t>2</a:t>
          </a:r>
          <a:r>
            <a:rPr kumimoji="1" lang="ja-JP" altLang="en-US" sz="2000" dirty="0"/>
            <a:t>位　小売</a:t>
          </a:r>
          <a:r>
            <a:rPr kumimoji="1" lang="en-US" altLang="ja-JP" sz="2000" dirty="0"/>
            <a:t>20</a:t>
          </a:r>
          <a:r>
            <a:rPr kumimoji="1" lang="ja-JP" altLang="en-US" sz="2000" dirty="0"/>
            <a:t>％　　　　　　　　　限界利益率　</a:t>
          </a:r>
          <a:r>
            <a:rPr kumimoji="1" lang="en-US" altLang="ja-JP" sz="2000" dirty="0"/>
            <a:t>40</a:t>
          </a:r>
          <a:r>
            <a:rPr kumimoji="1" lang="ja-JP" altLang="en-US" sz="2000" dirty="0"/>
            <a:t>％　　　　　　　　　</a:t>
          </a:r>
          <a:r>
            <a:rPr kumimoji="0" lang="ja-JP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営業・販売ルート　直接取引　　　　　　仕入れ・製造ルート　生産者　　　　　　　　顧客層　八百屋・菓子屋　　　　　　　　</a:t>
          </a:r>
          <a:endParaRPr kumimoji="1" lang="ja-JP" altLang="en-US" sz="2000" dirty="0"/>
        </a:p>
      </dgm:t>
    </dgm:pt>
    <dgm:pt modelId="{A198CFE7-9FF9-405F-9D46-A8EBA664BDF4}" type="parTrans" cxnId="{1D32AE08-DCED-4E55-BF63-EF306230E907}">
      <dgm:prSet/>
      <dgm:spPr/>
      <dgm:t>
        <a:bodyPr/>
        <a:lstStyle/>
        <a:p>
          <a:endParaRPr kumimoji="1" lang="ja-JP" altLang="en-US"/>
        </a:p>
      </dgm:t>
    </dgm:pt>
    <dgm:pt modelId="{3C7CDF89-FB92-4435-854F-879E9B420238}" type="sibTrans" cxnId="{1D32AE08-DCED-4E55-BF63-EF306230E907}">
      <dgm:prSet/>
      <dgm:spPr/>
      <dgm:t>
        <a:bodyPr/>
        <a:lstStyle/>
        <a:p>
          <a:endParaRPr kumimoji="1" lang="ja-JP" altLang="en-US"/>
        </a:p>
      </dgm:t>
    </dgm:pt>
    <dgm:pt modelId="{7B61D0A1-1A5F-4D39-A11F-188F50947D10}">
      <dgm:prSet phldrT="[テキスト]" custT="1"/>
      <dgm:spPr/>
      <dgm:t>
        <a:bodyPr/>
        <a:lstStyle/>
        <a:p>
          <a:pPr algn="l"/>
          <a:r>
            <a:rPr kumimoji="1" lang="ja-JP" altLang="en-US" sz="2000" dirty="0"/>
            <a:t>売上構成</a:t>
          </a:r>
          <a:r>
            <a:rPr kumimoji="1" lang="en-US" altLang="ja-JP" sz="2000" dirty="0"/>
            <a:t>1</a:t>
          </a:r>
          <a:r>
            <a:rPr kumimoji="1" lang="ja-JP" altLang="en-US" sz="2000" dirty="0"/>
            <a:t>位　業務用卸売</a:t>
          </a:r>
          <a:r>
            <a:rPr kumimoji="1" lang="en-US" altLang="ja-JP" sz="2000" dirty="0"/>
            <a:t>40</a:t>
          </a:r>
          <a:r>
            <a:rPr kumimoji="1" lang="ja-JP" altLang="en-US" sz="2000" dirty="0"/>
            <a:t>％　　　　　　　　　　限界利益率　</a:t>
          </a:r>
          <a:r>
            <a:rPr kumimoji="1" lang="en-US" altLang="ja-JP" sz="2000" dirty="0"/>
            <a:t>25</a:t>
          </a:r>
          <a:r>
            <a:rPr kumimoji="1" lang="ja-JP" altLang="en-US" sz="2000" dirty="0"/>
            <a:t>％　　　　　　　　　　</a:t>
          </a:r>
          <a:r>
            <a:rPr kumimoji="0" lang="ja-JP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営業・販売ルート　問屋・マージン　　　　　　　仕入れ・製造ルート　生産者　　　　　　　　顧客層　食品業者・加工業者</a:t>
          </a:r>
          <a:endParaRPr kumimoji="0" lang="en-US" altLang="ja-JP" sz="2000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3C9A1C-969D-4E79-903C-4A6D3E5BC9D1}" type="parTrans" cxnId="{4AC65799-9960-480A-85BB-24E86C9ACD64}">
      <dgm:prSet/>
      <dgm:spPr/>
      <dgm:t>
        <a:bodyPr/>
        <a:lstStyle/>
        <a:p>
          <a:endParaRPr kumimoji="1" lang="ja-JP" altLang="en-US"/>
        </a:p>
      </dgm:t>
    </dgm:pt>
    <dgm:pt modelId="{F5C0BD7B-55A1-459F-98E6-146231E7E9B7}" type="sibTrans" cxnId="{4AC65799-9960-480A-85BB-24E86C9ACD64}">
      <dgm:prSet/>
      <dgm:spPr/>
      <dgm:t>
        <a:bodyPr/>
        <a:lstStyle/>
        <a:p>
          <a:endParaRPr kumimoji="1" lang="ja-JP" altLang="en-US"/>
        </a:p>
      </dgm:t>
    </dgm:pt>
    <dgm:pt modelId="{C11CF7AC-3BCD-4CC0-96C1-DC4FA1DBC54F}">
      <dgm:prSet phldrT="[テキスト]" custT="1"/>
      <dgm:spPr/>
      <dgm:t>
        <a:bodyPr/>
        <a:lstStyle/>
        <a:p>
          <a:pPr algn="l"/>
          <a:r>
            <a:rPr kumimoji="1" lang="ja-JP" altLang="en-US" sz="2000" dirty="0"/>
            <a:t>売上構成</a:t>
          </a:r>
          <a:r>
            <a:rPr kumimoji="1" lang="en-US" altLang="ja-JP" sz="2000" dirty="0"/>
            <a:t>3</a:t>
          </a:r>
          <a:r>
            <a:rPr kumimoji="1" lang="ja-JP" altLang="en-US" sz="2000" dirty="0"/>
            <a:t>位販売委託</a:t>
          </a:r>
          <a:r>
            <a:rPr kumimoji="1" lang="en-US" altLang="ja-JP" sz="2000" dirty="0"/>
            <a:t>20</a:t>
          </a:r>
          <a:r>
            <a:rPr kumimoji="1" lang="ja-JP" altLang="en-US" sz="2000" dirty="0"/>
            <a:t>％　　　　　　　　　　限界利益率　</a:t>
          </a:r>
          <a:r>
            <a:rPr kumimoji="1" lang="en-US" altLang="ja-JP" sz="2000" dirty="0"/>
            <a:t>60</a:t>
          </a:r>
          <a:r>
            <a:rPr kumimoji="1" lang="ja-JP" altLang="en-US" sz="2000" dirty="0"/>
            <a:t>％　　　　　　　　　</a:t>
          </a:r>
          <a:r>
            <a:rPr kumimoji="0" lang="ja-JP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営業・販売ルート個別契約　　　　　　　　仕入れ・製造ルート　外注　　　　　　　　顧客層　一般消費者</a:t>
          </a:r>
          <a:endParaRPr kumimoji="1" lang="ja-JP" altLang="en-US" sz="2000" dirty="0"/>
        </a:p>
      </dgm:t>
    </dgm:pt>
    <dgm:pt modelId="{80E5F827-85BA-45FC-91D8-800AA68B0935}" type="parTrans" cxnId="{579FD5A1-BB79-4778-A2F2-BC1FBCB6D8B8}">
      <dgm:prSet/>
      <dgm:spPr/>
      <dgm:t>
        <a:bodyPr/>
        <a:lstStyle/>
        <a:p>
          <a:endParaRPr kumimoji="1" lang="ja-JP" altLang="en-US"/>
        </a:p>
      </dgm:t>
    </dgm:pt>
    <dgm:pt modelId="{9980342E-D6C0-4485-8BFD-F8DD5ACBE835}" type="sibTrans" cxnId="{579FD5A1-BB79-4778-A2F2-BC1FBCB6D8B8}">
      <dgm:prSet/>
      <dgm:spPr/>
      <dgm:t>
        <a:bodyPr/>
        <a:lstStyle/>
        <a:p>
          <a:endParaRPr kumimoji="1" lang="ja-JP" altLang="en-US"/>
        </a:p>
      </dgm:t>
    </dgm:pt>
    <dgm:pt modelId="{CE678D68-B4B6-4167-9138-7BF184F2F534}">
      <dgm:prSet phldrT="[テキスト]" custT="1"/>
      <dgm:spPr/>
      <dgm:t>
        <a:bodyPr/>
        <a:lstStyle/>
        <a:p>
          <a:pPr algn="l"/>
          <a:r>
            <a:rPr kumimoji="1" lang="ja-JP" altLang="en-US" sz="2000" dirty="0"/>
            <a:t>売上構成</a:t>
          </a:r>
          <a:r>
            <a:rPr kumimoji="1" lang="en-US" altLang="ja-JP" sz="2000" dirty="0"/>
            <a:t>4</a:t>
          </a:r>
          <a:r>
            <a:rPr kumimoji="1" lang="ja-JP" altLang="en-US" sz="2000" dirty="0"/>
            <a:t>位　直販</a:t>
          </a:r>
          <a:r>
            <a:rPr kumimoji="1" lang="en-US" altLang="ja-JP" sz="2000" dirty="0"/>
            <a:t>20</a:t>
          </a:r>
          <a:r>
            <a:rPr kumimoji="1" lang="ja-JP" altLang="en-US" sz="2000" dirty="0"/>
            <a:t>％　　　　　　　　　　限界利益率　</a:t>
          </a:r>
          <a:r>
            <a:rPr kumimoji="1" lang="en-US" altLang="ja-JP" sz="2000" dirty="0"/>
            <a:t>65</a:t>
          </a:r>
          <a:r>
            <a:rPr kumimoji="1" lang="ja-JP" altLang="en-US" sz="2000" dirty="0"/>
            <a:t>％　　　　　　　　　</a:t>
          </a:r>
          <a:r>
            <a:rPr kumimoji="0" lang="ja-JP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営業・販売ルート　直売所・ＨＰ　　　　　　　　仕入れ・製造ルート　外注　　　　　　　　顧客層　一般消費者</a:t>
          </a:r>
          <a:endParaRPr kumimoji="1" lang="ja-JP" altLang="en-US" sz="2000" dirty="0"/>
        </a:p>
      </dgm:t>
    </dgm:pt>
    <dgm:pt modelId="{8203AF8D-79B6-4074-BACF-C68C62A3743B}" type="parTrans" cxnId="{2E04582F-E49A-4FA4-8497-0379E3B87DF0}">
      <dgm:prSet/>
      <dgm:spPr/>
      <dgm:t>
        <a:bodyPr/>
        <a:lstStyle/>
        <a:p>
          <a:endParaRPr kumimoji="1" lang="ja-JP" altLang="en-US"/>
        </a:p>
      </dgm:t>
    </dgm:pt>
    <dgm:pt modelId="{929D3149-0E35-4950-8667-9C44EC18B9B6}" type="sibTrans" cxnId="{2E04582F-E49A-4FA4-8497-0379E3B87DF0}">
      <dgm:prSet/>
      <dgm:spPr/>
      <dgm:t>
        <a:bodyPr/>
        <a:lstStyle/>
        <a:p>
          <a:endParaRPr kumimoji="1" lang="ja-JP" altLang="en-US"/>
        </a:p>
      </dgm:t>
    </dgm:pt>
    <dgm:pt modelId="{8DCACDB4-86ED-48D8-82B5-7CC63E91045D}">
      <dgm:prSet/>
      <dgm:spPr/>
      <dgm:t>
        <a:bodyPr/>
        <a:lstStyle/>
        <a:p>
          <a:endParaRPr kumimoji="1" lang="ja-JP" altLang="en-US"/>
        </a:p>
      </dgm:t>
    </dgm:pt>
    <dgm:pt modelId="{C79245E4-C0C2-43E6-8292-BF7FC07E00A1}" type="parTrans" cxnId="{5383F0D9-B850-41F8-B690-E14E6999D331}">
      <dgm:prSet/>
      <dgm:spPr/>
      <dgm:t>
        <a:bodyPr/>
        <a:lstStyle/>
        <a:p>
          <a:endParaRPr kumimoji="1" lang="ja-JP" altLang="en-US"/>
        </a:p>
      </dgm:t>
    </dgm:pt>
    <dgm:pt modelId="{47E4B745-CAAB-45F8-868A-7E3E2573B29F}" type="sibTrans" cxnId="{5383F0D9-B850-41F8-B690-E14E6999D331}">
      <dgm:prSet/>
      <dgm:spPr/>
      <dgm:t>
        <a:bodyPr/>
        <a:lstStyle/>
        <a:p>
          <a:endParaRPr kumimoji="1" lang="ja-JP" altLang="en-US"/>
        </a:p>
      </dgm:t>
    </dgm:pt>
    <dgm:pt modelId="{DC13FB0F-56A1-466E-8C35-EE982D96C38E}" type="pres">
      <dgm:prSet presAssocID="{04241046-AB13-4CBA-9896-2AD9A5E0ED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C458E75-7365-4E70-82A2-6B1C6781E9A8}" type="pres">
      <dgm:prSet presAssocID="{04241046-AB13-4CBA-9896-2AD9A5E0ED60}" presName="matrix" presStyleCnt="0"/>
      <dgm:spPr/>
    </dgm:pt>
    <dgm:pt modelId="{79C10B1E-0C40-4D8D-8705-C590570AB1C9}" type="pres">
      <dgm:prSet presAssocID="{04241046-AB13-4CBA-9896-2AD9A5E0ED60}" presName="tile1" presStyleLbl="node1" presStyleIdx="0" presStyleCnt="4" custLinFactNeighborY="-4132"/>
      <dgm:spPr/>
    </dgm:pt>
    <dgm:pt modelId="{7BE343B9-E32E-4FF9-8A35-FF65EACF5A93}" type="pres">
      <dgm:prSet presAssocID="{04241046-AB13-4CBA-9896-2AD9A5E0ED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3F8C1FE-25AF-4436-86C4-5B4E751E2F13}" type="pres">
      <dgm:prSet presAssocID="{04241046-AB13-4CBA-9896-2AD9A5E0ED60}" presName="tile2" presStyleLbl="node1" presStyleIdx="1" presStyleCnt="4" custScaleX="114847" custScaleY="146492" custLinFactNeighborX="-646" custLinFactNeighborY="526"/>
      <dgm:spPr/>
    </dgm:pt>
    <dgm:pt modelId="{27C565B3-4BA9-44FC-B027-5B9AC5A43D00}" type="pres">
      <dgm:prSet presAssocID="{04241046-AB13-4CBA-9896-2AD9A5E0ED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EE76625-4A91-4E07-9B32-8251499E20F8}" type="pres">
      <dgm:prSet presAssocID="{04241046-AB13-4CBA-9896-2AD9A5E0ED60}" presName="tile3" presStyleLbl="node1" presStyleIdx="2" presStyleCnt="4" custScaleX="84311" custScaleY="99573"/>
      <dgm:spPr/>
    </dgm:pt>
    <dgm:pt modelId="{BEC07A75-82FD-419C-AAC3-30A5FF417730}" type="pres">
      <dgm:prSet presAssocID="{04241046-AB13-4CBA-9896-2AD9A5E0ED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C2001E5-4EAE-4F2F-90F3-3ED949A4C34F}" type="pres">
      <dgm:prSet presAssocID="{04241046-AB13-4CBA-9896-2AD9A5E0ED60}" presName="tile4" presStyleLbl="node1" presStyleIdx="3" presStyleCnt="4" custScaleX="109270" custScaleY="93128" custLinFactNeighborX="-6358" custLinFactNeighborY="5308"/>
      <dgm:spPr/>
    </dgm:pt>
    <dgm:pt modelId="{548EB2D3-DE21-479D-9579-D440B0A88D6D}" type="pres">
      <dgm:prSet presAssocID="{04241046-AB13-4CBA-9896-2AD9A5E0ED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B4045CE-AF84-413D-8383-B29E97D389D8}" type="pres">
      <dgm:prSet presAssocID="{04241046-AB13-4CBA-9896-2AD9A5E0ED60}" presName="centerTile" presStyleLbl="fgShp" presStyleIdx="0" presStyleCnt="1" custScaleY="50281">
        <dgm:presLayoutVars>
          <dgm:chMax val="0"/>
          <dgm:chPref val="0"/>
        </dgm:presLayoutVars>
      </dgm:prSet>
      <dgm:spPr/>
    </dgm:pt>
  </dgm:ptLst>
  <dgm:cxnLst>
    <dgm:cxn modelId="{EAA5A400-C4B2-45D3-996A-3E810081D67F}" type="presOf" srcId="{7B61D0A1-1A5F-4D39-A11F-188F50947D10}" destId="{B3F8C1FE-25AF-4436-86C4-5B4E751E2F13}" srcOrd="0" destOrd="0" presId="urn:microsoft.com/office/officeart/2005/8/layout/matrix1"/>
    <dgm:cxn modelId="{1D32AE08-DCED-4E55-BF63-EF306230E907}" srcId="{ADDBDE8D-8397-4E63-8277-49300A8A4086}" destId="{A6D1B4C9-D5FA-4DA1-8209-20065457920F}" srcOrd="0" destOrd="0" parTransId="{A198CFE7-9FF9-405F-9D46-A8EBA664BDF4}" sibTransId="{3C7CDF89-FB92-4435-854F-879E9B420238}"/>
    <dgm:cxn modelId="{824CCD1E-BE6E-48E1-AFF8-1AAF91BA63F3}" type="presOf" srcId="{C11CF7AC-3BCD-4CC0-96C1-DC4FA1DBC54F}" destId="{BEC07A75-82FD-419C-AAC3-30A5FF417730}" srcOrd="1" destOrd="0" presId="urn:microsoft.com/office/officeart/2005/8/layout/matrix1"/>
    <dgm:cxn modelId="{2E04582F-E49A-4FA4-8497-0379E3B87DF0}" srcId="{ADDBDE8D-8397-4E63-8277-49300A8A4086}" destId="{CE678D68-B4B6-4167-9138-7BF184F2F534}" srcOrd="3" destOrd="0" parTransId="{8203AF8D-79B6-4074-BACF-C68C62A3743B}" sibTransId="{929D3149-0E35-4950-8667-9C44EC18B9B6}"/>
    <dgm:cxn modelId="{24143E41-FADB-4C03-A20F-27789B4ED5E3}" type="presOf" srcId="{ADDBDE8D-8397-4E63-8277-49300A8A4086}" destId="{FB4045CE-AF84-413D-8383-B29E97D389D8}" srcOrd="0" destOrd="0" presId="urn:microsoft.com/office/officeart/2005/8/layout/matrix1"/>
    <dgm:cxn modelId="{F86DB26A-1D98-4AF4-8DC4-07FDB9069B78}" type="presOf" srcId="{04241046-AB13-4CBA-9896-2AD9A5E0ED60}" destId="{DC13FB0F-56A1-466E-8C35-EE982D96C38E}" srcOrd="0" destOrd="0" presId="urn:microsoft.com/office/officeart/2005/8/layout/matrix1"/>
    <dgm:cxn modelId="{1D609F8D-5EE0-44CB-B649-85498A578DF0}" srcId="{04241046-AB13-4CBA-9896-2AD9A5E0ED60}" destId="{ADDBDE8D-8397-4E63-8277-49300A8A4086}" srcOrd="0" destOrd="0" parTransId="{3C597B80-B7C5-4A1E-B01E-5733F9E9FFBC}" sibTransId="{B8B08006-3381-40AC-9E6A-86B6101B3E9D}"/>
    <dgm:cxn modelId="{4A56BE93-D4EE-46FB-BE54-324BD0A9147E}" type="presOf" srcId="{CE678D68-B4B6-4167-9138-7BF184F2F534}" destId="{CC2001E5-4EAE-4F2F-90F3-3ED949A4C34F}" srcOrd="0" destOrd="0" presId="urn:microsoft.com/office/officeart/2005/8/layout/matrix1"/>
    <dgm:cxn modelId="{4AC65799-9960-480A-85BB-24E86C9ACD64}" srcId="{ADDBDE8D-8397-4E63-8277-49300A8A4086}" destId="{7B61D0A1-1A5F-4D39-A11F-188F50947D10}" srcOrd="1" destOrd="0" parTransId="{723C9A1C-969D-4E79-903C-4A6D3E5BC9D1}" sibTransId="{F5C0BD7B-55A1-459F-98E6-146231E7E9B7}"/>
    <dgm:cxn modelId="{579FD5A1-BB79-4778-A2F2-BC1FBCB6D8B8}" srcId="{ADDBDE8D-8397-4E63-8277-49300A8A4086}" destId="{C11CF7AC-3BCD-4CC0-96C1-DC4FA1DBC54F}" srcOrd="2" destOrd="0" parTransId="{80E5F827-85BA-45FC-91D8-800AA68B0935}" sibTransId="{9980342E-D6C0-4485-8BFD-F8DD5ACBE835}"/>
    <dgm:cxn modelId="{F7A0E0A1-C9E1-45E4-BD12-701A78EA494D}" type="presOf" srcId="{7B61D0A1-1A5F-4D39-A11F-188F50947D10}" destId="{27C565B3-4BA9-44FC-B027-5B9AC5A43D00}" srcOrd="1" destOrd="0" presId="urn:microsoft.com/office/officeart/2005/8/layout/matrix1"/>
    <dgm:cxn modelId="{EE3178C3-5A46-49A7-8D73-46DEFF468866}" type="presOf" srcId="{C11CF7AC-3BCD-4CC0-96C1-DC4FA1DBC54F}" destId="{6EE76625-4A91-4E07-9B32-8251499E20F8}" srcOrd="0" destOrd="0" presId="urn:microsoft.com/office/officeart/2005/8/layout/matrix1"/>
    <dgm:cxn modelId="{588043D4-5950-4CC2-8DDD-E9F0AD2779E7}" type="presOf" srcId="{CE678D68-B4B6-4167-9138-7BF184F2F534}" destId="{548EB2D3-DE21-479D-9579-D440B0A88D6D}" srcOrd="1" destOrd="0" presId="urn:microsoft.com/office/officeart/2005/8/layout/matrix1"/>
    <dgm:cxn modelId="{5383F0D9-B850-41F8-B690-E14E6999D331}" srcId="{ADDBDE8D-8397-4E63-8277-49300A8A4086}" destId="{8DCACDB4-86ED-48D8-82B5-7CC63E91045D}" srcOrd="4" destOrd="0" parTransId="{C79245E4-C0C2-43E6-8292-BF7FC07E00A1}" sibTransId="{47E4B745-CAAB-45F8-868A-7E3E2573B29F}"/>
    <dgm:cxn modelId="{4841BCE4-754B-43B9-976A-93C515530343}" type="presOf" srcId="{A6D1B4C9-D5FA-4DA1-8209-20065457920F}" destId="{7BE343B9-E32E-4FF9-8A35-FF65EACF5A93}" srcOrd="1" destOrd="0" presId="urn:microsoft.com/office/officeart/2005/8/layout/matrix1"/>
    <dgm:cxn modelId="{99CA15F6-83C1-45C4-B719-B726AD1FAA8E}" type="presOf" srcId="{A6D1B4C9-D5FA-4DA1-8209-20065457920F}" destId="{79C10B1E-0C40-4D8D-8705-C590570AB1C9}" srcOrd="0" destOrd="0" presId="urn:microsoft.com/office/officeart/2005/8/layout/matrix1"/>
    <dgm:cxn modelId="{17D252F8-878C-46CC-B3E0-69B16092B023}" type="presParOf" srcId="{DC13FB0F-56A1-466E-8C35-EE982D96C38E}" destId="{0C458E75-7365-4E70-82A2-6B1C6781E9A8}" srcOrd="0" destOrd="0" presId="urn:microsoft.com/office/officeart/2005/8/layout/matrix1"/>
    <dgm:cxn modelId="{487FC8C3-8E33-49E1-B46F-5799E7417508}" type="presParOf" srcId="{0C458E75-7365-4E70-82A2-6B1C6781E9A8}" destId="{79C10B1E-0C40-4D8D-8705-C590570AB1C9}" srcOrd="0" destOrd="0" presId="urn:microsoft.com/office/officeart/2005/8/layout/matrix1"/>
    <dgm:cxn modelId="{526BB48F-7D64-43BD-B55C-89A054014054}" type="presParOf" srcId="{0C458E75-7365-4E70-82A2-6B1C6781E9A8}" destId="{7BE343B9-E32E-4FF9-8A35-FF65EACF5A93}" srcOrd="1" destOrd="0" presId="urn:microsoft.com/office/officeart/2005/8/layout/matrix1"/>
    <dgm:cxn modelId="{D7AE0661-2A8A-46CB-88EF-59BA963CFDA4}" type="presParOf" srcId="{0C458E75-7365-4E70-82A2-6B1C6781E9A8}" destId="{B3F8C1FE-25AF-4436-86C4-5B4E751E2F13}" srcOrd="2" destOrd="0" presId="urn:microsoft.com/office/officeart/2005/8/layout/matrix1"/>
    <dgm:cxn modelId="{B9F952B4-6C47-4F24-8D2A-179277770552}" type="presParOf" srcId="{0C458E75-7365-4E70-82A2-6B1C6781E9A8}" destId="{27C565B3-4BA9-44FC-B027-5B9AC5A43D00}" srcOrd="3" destOrd="0" presId="urn:microsoft.com/office/officeart/2005/8/layout/matrix1"/>
    <dgm:cxn modelId="{FB13A686-B3B7-4C8E-973D-A73DC8AE2AD0}" type="presParOf" srcId="{0C458E75-7365-4E70-82A2-6B1C6781E9A8}" destId="{6EE76625-4A91-4E07-9B32-8251499E20F8}" srcOrd="4" destOrd="0" presId="urn:microsoft.com/office/officeart/2005/8/layout/matrix1"/>
    <dgm:cxn modelId="{385A868F-8DA5-43F3-B43C-875269701EEC}" type="presParOf" srcId="{0C458E75-7365-4E70-82A2-6B1C6781E9A8}" destId="{BEC07A75-82FD-419C-AAC3-30A5FF417730}" srcOrd="5" destOrd="0" presId="urn:microsoft.com/office/officeart/2005/8/layout/matrix1"/>
    <dgm:cxn modelId="{B3023A3C-381B-4C81-8ECF-57F6FB9CD5DD}" type="presParOf" srcId="{0C458E75-7365-4E70-82A2-6B1C6781E9A8}" destId="{CC2001E5-4EAE-4F2F-90F3-3ED949A4C34F}" srcOrd="6" destOrd="0" presId="urn:microsoft.com/office/officeart/2005/8/layout/matrix1"/>
    <dgm:cxn modelId="{04F6F2A7-877F-4E3A-B6F1-3E16911718E0}" type="presParOf" srcId="{0C458E75-7365-4E70-82A2-6B1C6781E9A8}" destId="{548EB2D3-DE21-479D-9579-D440B0A88D6D}" srcOrd="7" destOrd="0" presId="urn:microsoft.com/office/officeart/2005/8/layout/matrix1"/>
    <dgm:cxn modelId="{8DC17BE2-4119-41DC-8A3A-0207829A6EAD}" type="presParOf" srcId="{DC13FB0F-56A1-466E-8C35-EE982D96C38E}" destId="{FB4045CE-AF84-413D-8383-B29E97D389D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4241046-AB13-4CBA-9896-2AD9A5E0ED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ADDBDE8D-8397-4E63-8277-49300A8A4086}">
      <dgm:prSet phldrT="[テキスト]"/>
      <dgm:spPr/>
      <dgm:t>
        <a:bodyPr/>
        <a:lstStyle/>
        <a:p>
          <a:r>
            <a:rPr kumimoji="1" lang="ja-JP" altLang="en-US" dirty="0"/>
            <a:t>各商品・部門の特徴は？</a:t>
          </a:r>
        </a:p>
      </dgm:t>
    </dgm:pt>
    <dgm:pt modelId="{3C597B80-B7C5-4A1E-B01E-5733F9E9FFBC}" type="parTrans" cxnId="{1D609F8D-5EE0-44CB-B649-85498A578DF0}">
      <dgm:prSet/>
      <dgm:spPr/>
      <dgm:t>
        <a:bodyPr/>
        <a:lstStyle/>
        <a:p>
          <a:endParaRPr kumimoji="1" lang="ja-JP" altLang="en-US"/>
        </a:p>
      </dgm:t>
    </dgm:pt>
    <dgm:pt modelId="{B8B08006-3381-40AC-9E6A-86B6101B3E9D}" type="sibTrans" cxnId="{1D609F8D-5EE0-44CB-B649-85498A578DF0}">
      <dgm:prSet/>
      <dgm:spPr/>
      <dgm:t>
        <a:bodyPr/>
        <a:lstStyle/>
        <a:p>
          <a:endParaRPr kumimoji="1" lang="ja-JP" altLang="en-US"/>
        </a:p>
      </dgm:t>
    </dgm:pt>
    <dgm:pt modelId="{A6D1B4C9-D5FA-4DA1-8209-20065457920F}">
      <dgm:prSet phldrT="[テキスト]" custT="1"/>
      <dgm:spPr/>
      <dgm:t>
        <a:bodyPr/>
        <a:lstStyle/>
        <a:p>
          <a:pPr algn="l"/>
          <a:r>
            <a:rPr kumimoji="1" lang="ja-JP" altLang="en-US" sz="2000" dirty="0"/>
            <a:t>売上構成</a:t>
          </a:r>
          <a:r>
            <a:rPr kumimoji="1" lang="en-US" altLang="ja-JP" sz="2000" dirty="0"/>
            <a:t>2</a:t>
          </a:r>
          <a:r>
            <a:rPr kumimoji="1" lang="ja-JP" altLang="en-US" sz="2000" dirty="0"/>
            <a:t>位（　　　　　）％　　　　　　　　　　限界利益率　（　　　）％　　　　　　　　　　</a:t>
          </a:r>
          <a:r>
            <a:rPr kumimoji="0" lang="ja-JP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営業・販売ルート（　　　　　）　　　　　　　仕入れ・製造ルート（　　　　）　　　　　　　　顧客層　（　　　　　　　　）</a:t>
          </a:r>
          <a:endParaRPr kumimoji="1" lang="ja-JP" altLang="en-US" sz="2000" dirty="0"/>
        </a:p>
      </dgm:t>
    </dgm:pt>
    <dgm:pt modelId="{A198CFE7-9FF9-405F-9D46-A8EBA664BDF4}" type="parTrans" cxnId="{1D32AE08-DCED-4E55-BF63-EF306230E907}">
      <dgm:prSet/>
      <dgm:spPr/>
      <dgm:t>
        <a:bodyPr/>
        <a:lstStyle/>
        <a:p>
          <a:endParaRPr kumimoji="1" lang="ja-JP" altLang="en-US"/>
        </a:p>
      </dgm:t>
    </dgm:pt>
    <dgm:pt modelId="{3C7CDF89-FB92-4435-854F-879E9B420238}" type="sibTrans" cxnId="{1D32AE08-DCED-4E55-BF63-EF306230E907}">
      <dgm:prSet/>
      <dgm:spPr/>
      <dgm:t>
        <a:bodyPr/>
        <a:lstStyle/>
        <a:p>
          <a:endParaRPr kumimoji="1" lang="ja-JP" altLang="en-US"/>
        </a:p>
      </dgm:t>
    </dgm:pt>
    <dgm:pt modelId="{7B61D0A1-1A5F-4D39-A11F-188F50947D10}">
      <dgm:prSet phldrT="[テキスト]" custT="1"/>
      <dgm:spPr/>
      <dgm:t>
        <a:bodyPr/>
        <a:lstStyle/>
        <a:p>
          <a:pPr algn="l"/>
          <a:r>
            <a:rPr kumimoji="1" lang="ja-JP" altLang="en-US" sz="2000" dirty="0"/>
            <a:t>売上構成</a:t>
          </a:r>
          <a:r>
            <a:rPr kumimoji="1" lang="en-US" altLang="ja-JP" sz="2000" dirty="0"/>
            <a:t>1</a:t>
          </a:r>
          <a:r>
            <a:rPr kumimoji="1" lang="ja-JP" altLang="en-US" sz="2000" dirty="0"/>
            <a:t>位（　　　　　　）％　　　　　　　　　　限界利益率　（　　　）％　　　　　　　　　　</a:t>
          </a:r>
          <a:r>
            <a:rPr kumimoji="0" lang="ja-JP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営業・販売ルート（　　　　　　）　　　　　　　仕入れ・製造ルート（　　　　　）　　　　　　　　顧客層　（　　　　　　　　　　）</a:t>
          </a:r>
          <a:endParaRPr kumimoji="0" lang="en-US" altLang="ja-JP" sz="2000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3C9A1C-969D-4E79-903C-4A6D3E5BC9D1}" type="parTrans" cxnId="{4AC65799-9960-480A-85BB-24E86C9ACD64}">
      <dgm:prSet/>
      <dgm:spPr/>
      <dgm:t>
        <a:bodyPr/>
        <a:lstStyle/>
        <a:p>
          <a:endParaRPr kumimoji="1" lang="ja-JP" altLang="en-US"/>
        </a:p>
      </dgm:t>
    </dgm:pt>
    <dgm:pt modelId="{F5C0BD7B-55A1-459F-98E6-146231E7E9B7}" type="sibTrans" cxnId="{4AC65799-9960-480A-85BB-24E86C9ACD64}">
      <dgm:prSet/>
      <dgm:spPr/>
      <dgm:t>
        <a:bodyPr/>
        <a:lstStyle/>
        <a:p>
          <a:endParaRPr kumimoji="1" lang="ja-JP" altLang="en-US"/>
        </a:p>
      </dgm:t>
    </dgm:pt>
    <dgm:pt modelId="{C11CF7AC-3BCD-4CC0-96C1-DC4FA1DBC54F}">
      <dgm:prSet phldrT="[テキスト]" custT="1"/>
      <dgm:spPr/>
      <dgm:t>
        <a:bodyPr/>
        <a:lstStyle/>
        <a:p>
          <a:pPr algn="l"/>
          <a:r>
            <a:rPr kumimoji="1" lang="ja-JP" altLang="en-US" sz="2000" dirty="0"/>
            <a:t>売上構成</a:t>
          </a:r>
          <a:r>
            <a:rPr kumimoji="1" lang="en-US" altLang="ja-JP" sz="2000" dirty="0"/>
            <a:t>3</a:t>
          </a:r>
          <a:r>
            <a:rPr kumimoji="1" lang="ja-JP" altLang="en-US" sz="2000" dirty="0"/>
            <a:t>位（　　　　）％　　　　　　　　　　限界利益率（　　　）％　　　　　　　　　</a:t>
          </a:r>
          <a:r>
            <a:rPr kumimoji="0" lang="ja-JP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営業・販売ルート（　　）　　　　　　　　仕入れ・製造ルート（　　　　　　　）　　　　　　　　顧客層（　　　　　　）</a:t>
          </a:r>
          <a:endParaRPr kumimoji="1" lang="ja-JP" altLang="en-US" sz="2000" dirty="0"/>
        </a:p>
      </dgm:t>
    </dgm:pt>
    <dgm:pt modelId="{80E5F827-85BA-45FC-91D8-800AA68B0935}" type="parTrans" cxnId="{579FD5A1-BB79-4778-A2F2-BC1FBCB6D8B8}">
      <dgm:prSet/>
      <dgm:spPr/>
      <dgm:t>
        <a:bodyPr/>
        <a:lstStyle/>
        <a:p>
          <a:endParaRPr kumimoji="1" lang="ja-JP" altLang="en-US"/>
        </a:p>
      </dgm:t>
    </dgm:pt>
    <dgm:pt modelId="{9980342E-D6C0-4485-8BFD-F8DD5ACBE835}" type="sibTrans" cxnId="{579FD5A1-BB79-4778-A2F2-BC1FBCB6D8B8}">
      <dgm:prSet/>
      <dgm:spPr/>
      <dgm:t>
        <a:bodyPr/>
        <a:lstStyle/>
        <a:p>
          <a:endParaRPr kumimoji="1" lang="ja-JP" altLang="en-US"/>
        </a:p>
      </dgm:t>
    </dgm:pt>
    <dgm:pt modelId="{CE678D68-B4B6-4167-9138-7BF184F2F534}">
      <dgm:prSet phldrT="[テキスト]" custT="1"/>
      <dgm:spPr/>
      <dgm:t>
        <a:bodyPr/>
        <a:lstStyle/>
        <a:p>
          <a:pPr algn="l"/>
          <a:r>
            <a:rPr kumimoji="1" lang="ja-JP" altLang="en-US" sz="2000" dirty="0"/>
            <a:t>売上構成</a:t>
          </a:r>
          <a:r>
            <a:rPr kumimoji="1" lang="en-US" altLang="ja-JP" sz="2000" dirty="0"/>
            <a:t>4</a:t>
          </a:r>
          <a:r>
            <a:rPr kumimoji="1" lang="ja-JP" altLang="en-US" sz="2000" dirty="0"/>
            <a:t>位（　　　　　　）％　　　　　　　　　　限界利益率　（　　　）％　　　　　　　　　　</a:t>
          </a:r>
          <a:r>
            <a:rPr kumimoji="0" lang="ja-JP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営業・販売ルート（　　　　　　）　　　　　　　仕入れ・製造ルート（　　　　　）　　　　　　　　顧客層　（　　　　　　　　　　）</a:t>
          </a:r>
          <a:endParaRPr kumimoji="1" lang="ja-JP" altLang="en-US" sz="2000" dirty="0"/>
        </a:p>
      </dgm:t>
    </dgm:pt>
    <dgm:pt modelId="{8203AF8D-79B6-4074-BACF-C68C62A3743B}" type="parTrans" cxnId="{2E04582F-E49A-4FA4-8497-0379E3B87DF0}">
      <dgm:prSet/>
      <dgm:spPr/>
      <dgm:t>
        <a:bodyPr/>
        <a:lstStyle/>
        <a:p>
          <a:endParaRPr kumimoji="1" lang="ja-JP" altLang="en-US"/>
        </a:p>
      </dgm:t>
    </dgm:pt>
    <dgm:pt modelId="{929D3149-0E35-4950-8667-9C44EC18B9B6}" type="sibTrans" cxnId="{2E04582F-E49A-4FA4-8497-0379E3B87DF0}">
      <dgm:prSet/>
      <dgm:spPr/>
      <dgm:t>
        <a:bodyPr/>
        <a:lstStyle/>
        <a:p>
          <a:endParaRPr kumimoji="1" lang="ja-JP" altLang="en-US"/>
        </a:p>
      </dgm:t>
    </dgm:pt>
    <dgm:pt modelId="{8DCACDB4-86ED-48D8-82B5-7CC63E91045D}">
      <dgm:prSet/>
      <dgm:spPr/>
      <dgm:t>
        <a:bodyPr/>
        <a:lstStyle/>
        <a:p>
          <a:endParaRPr kumimoji="1" lang="ja-JP" altLang="en-US"/>
        </a:p>
      </dgm:t>
    </dgm:pt>
    <dgm:pt modelId="{C79245E4-C0C2-43E6-8292-BF7FC07E00A1}" type="parTrans" cxnId="{5383F0D9-B850-41F8-B690-E14E6999D331}">
      <dgm:prSet/>
      <dgm:spPr/>
      <dgm:t>
        <a:bodyPr/>
        <a:lstStyle/>
        <a:p>
          <a:endParaRPr kumimoji="1" lang="ja-JP" altLang="en-US"/>
        </a:p>
      </dgm:t>
    </dgm:pt>
    <dgm:pt modelId="{47E4B745-CAAB-45F8-868A-7E3E2573B29F}" type="sibTrans" cxnId="{5383F0D9-B850-41F8-B690-E14E6999D331}">
      <dgm:prSet/>
      <dgm:spPr/>
      <dgm:t>
        <a:bodyPr/>
        <a:lstStyle/>
        <a:p>
          <a:endParaRPr kumimoji="1" lang="ja-JP" altLang="en-US"/>
        </a:p>
      </dgm:t>
    </dgm:pt>
    <dgm:pt modelId="{DC13FB0F-56A1-466E-8C35-EE982D96C38E}" type="pres">
      <dgm:prSet presAssocID="{04241046-AB13-4CBA-9896-2AD9A5E0ED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C458E75-7365-4E70-82A2-6B1C6781E9A8}" type="pres">
      <dgm:prSet presAssocID="{04241046-AB13-4CBA-9896-2AD9A5E0ED60}" presName="matrix" presStyleCnt="0"/>
      <dgm:spPr/>
    </dgm:pt>
    <dgm:pt modelId="{79C10B1E-0C40-4D8D-8705-C590570AB1C9}" type="pres">
      <dgm:prSet presAssocID="{04241046-AB13-4CBA-9896-2AD9A5E0ED60}" presName="tile1" presStyleLbl="node1" presStyleIdx="0" presStyleCnt="4" custLinFactNeighborY="-4132"/>
      <dgm:spPr/>
    </dgm:pt>
    <dgm:pt modelId="{7BE343B9-E32E-4FF9-8A35-FF65EACF5A93}" type="pres">
      <dgm:prSet presAssocID="{04241046-AB13-4CBA-9896-2AD9A5E0ED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3F8C1FE-25AF-4436-86C4-5B4E751E2F13}" type="pres">
      <dgm:prSet presAssocID="{04241046-AB13-4CBA-9896-2AD9A5E0ED60}" presName="tile2" presStyleLbl="node1" presStyleIdx="1" presStyleCnt="4" custScaleX="114847" custScaleY="146492" custLinFactNeighborX="-646" custLinFactNeighborY="526"/>
      <dgm:spPr/>
    </dgm:pt>
    <dgm:pt modelId="{27C565B3-4BA9-44FC-B027-5B9AC5A43D00}" type="pres">
      <dgm:prSet presAssocID="{04241046-AB13-4CBA-9896-2AD9A5E0ED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EE76625-4A91-4E07-9B32-8251499E20F8}" type="pres">
      <dgm:prSet presAssocID="{04241046-AB13-4CBA-9896-2AD9A5E0ED60}" presName="tile3" presStyleLbl="node1" presStyleIdx="2" presStyleCnt="4" custScaleX="88028" custScaleY="113033"/>
      <dgm:spPr/>
    </dgm:pt>
    <dgm:pt modelId="{BEC07A75-82FD-419C-AAC3-30A5FF417730}" type="pres">
      <dgm:prSet presAssocID="{04241046-AB13-4CBA-9896-2AD9A5E0ED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C2001E5-4EAE-4F2F-90F3-3ED949A4C34F}" type="pres">
      <dgm:prSet presAssocID="{04241046-AB13-4CBA-9896-2AD9A5E0ED60}" presName="tile4" presStyleLbl="node1" presStyleIdx="3" presStyleCnt="4" custScaleX="109270" custScaleY="93128" custLinFactNeighborX="-6358" custLinFactNeighborY="5308"/>
      <dgm:spPr/>
    </dgm:pt>
    <dgm:pt modelId="{548EB2D3-DE21-479D-9579-D440B0A88D6D}" type="pres">
      <dgm:prSet presAssocID="{04241046-AB13-4CBA-9896-2AD9A5E0ED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B4045CE-AF84-413D-8383-B29E97D389D8}" type="pres">
      <dgm:prSet presAssocID="{04241046-AB13-4CBA-9896-2AD9A5E0ED60}" presName="centerTile" presStyleLbl="fgShp" presStyleIdx="0" presStyleCnt="1" custScaleY="50281">
        <dgm:presLayoutVars>
          <dgm:chMax val="0"/>
          <dgm:chPref val="0"/>
        </dgm:presLayoutVars>
      </dgm:prSet>
      <dgm:spPr/>
    </dgm:pt>
  </dgm:ptLst>
  <dgm:cxnLst>
    <dgm:cxn modelId="{EAA5A400-C4B2-45D3-996A-3E810081D67F}" type="presOf" srcId="{7B61D0A1-1A5F-4D39-A11F-188F50947D10}" destId="{B3F8C1FE-25AF-4436-86C4-5B4E751E2F13}" srcOrd="0" destOrd="0" presId="urn:microsoft.com/office/officeart/2005/8/layout/matrix1"/>
    <dgm:cxn modelId="{1D32AE08-DCED-4E55-BF63-EF306230E907}" srcId="{ADDBDE8D-8397-4E63-8277-49300A8A4086}" destId="{A6D1B4C9-D5FA-4DA1-8209-20065457920F}" srcOrd="0" destOrd="0" parTransId="{A198CFE7-9FF9-405F-9D46-A8EBA664BDF4}" sibTransId="{3C7CDF89-FB92-4435-854F-879E9B420238}"/>
    <dgm:cxn modelId="{824CCD1E-BE6E-48E1-AFF8-1AAF91BA63F3}" type="presOf" srcId="{C11CF7AC-3BCD-4CC0-96C1-DC4FA1DBC54F}" destId="{BEC07A75-82FD-419C-AAC3-30A5FF417730}" srcOrd="1" destOrd="0" presId="urn:microsoft.com/office/officeart/2005/8/layout/matrix1"/>
    <dgm:cxn modelId="{2E04582F-E49A-4FA4-8497-0379E3B87DF0}" srcId="{ADDBDE8D-8397-4E63-8277-49300A8A4086}" destId="{CE678D68-B4B6-4167-9138-7BF184F2F534}" srcOrd="3" destOrd="0" parTransId="{8203AF8D-79B6-4074-BACF-C68C62A3743B}" sibTransId="{929D3149-0E35-4950-8667-9C44EC18B9B6}"/>
    <dgm:cxn modelId="{24143E41-FADB-4C03-A20F-27789B4ED5E3}" type="presOf" srcId="{ADDBDE8D-8397-4E63-8277-49300A8A4086}" destId="{FB4045CE-AF84-413D-8383-B29E97D389D8}" srcOrd="0" destOrd="0" presId="urn:microsoft.com/office/officeart/2005/8/layout/matrix1"/>
    <dgm:cxn modelId="{F86DB26A-1D98-4AF4-8DC4-07FDB9069B78}" type="presOf" srcId="{04241046-AB13-4CBA-9896-2AD9A5E0ED60}" destId="{DC13FB0F-56A1-466E-8C35-EE982D96C38E}" srcOrd="0" destOrd="0" presId="urn:microsoft.com/office/officeart/2005/8/layout/matrix1"/>
    <dgm:cxn modelId="{1D609F8D-5EE0-44CB-B649-85498A578DF0}" srcId="{04241046-AB13-4CBA-9896-2AD9A5E0ED60}" destId="{ADDBDE8D-8397-4E63-8277-49300A8A4086}" srcOrd="0" destOrd="0" parTransId="{3C597B80-B7C5-4A1E-B01E-5733F9E9FFBC}" sibTransId="{B8B08006-3381-40AC-9E6A-86B6101B3E9D}"/>
    <dgm:cxn modelId="{4A56BE93-D4EE-46FB-BE54-324BD0A9147E}" type="presOf" srcId="{CE678D68-B4B6-4167-9138-7BF184F2F534}" destId="{CC2001E5-4EAE-4F2F-90F3-3ED949A4C34F}" srcOrd="0" destOrd="0" presId="urn:microsoft.com/office/officeart/2005/8/layout/matrix1"/>
    <dgm:cxn modelId="{4AC65799-9960-480A-85BB-24E86C9ACD64}" srcId="{ADDBDE8D-8397-4E63-8277-49300A8A4086}" destId="{7B61D0A1-1A5F-4D39-A11F-188F50947D10}" srcOrd="1" destOrd="0" parTransId="{723C9A1C-969D-4E79-903C-4A6D3E5BC9D1}" sibTransId="{F5C0BD7B-55A1-459F-98E6-146231E7E9B7}"/>
    <dgm:cxn modelId="{579FD5A1-BB79-4778-A2F2-BC1FBCB6D8B8}" srcId="{ADDBDE8D-8397-4E63-8277-49300A8A4086}" destId="{C11CF7AC-3BCD-4CC0-96C1-DC4FA1DBC54F}" srcOrd="2" destOrd="0" parTransId="{80E5F827-85BA-45FC-91D8-800AA68B0935}" sibTransId="{9980342E-D6C0-4485-8BFD-F8DD5ACBE835}"/>
    <dgm:cxn modelId="{F7A0E0A1-C9E1-45E4-BD12-701A78EA494D}" type="presOf" srcId="{7B61D0A1-1A5F-4D39-A11F-188F50947D10}" destId="{27C565B3-4BA9-44FC-B027-5B9AC5A43D00}" srcOrd="1" destOrd="0" presId="urn:microsoft.com/office/officeart/2005/8/layout/matrix1"/>
    <dgm:cxn modelId="{EE3178C3-5A46-49A7-8D73-46DEFF468866}" type="presOf" srcId="{C11CF7AC-3BCD-4CC0-96C1-DC4FA1DBC54F}" destId="{6EE76625-4A91-4E07-9B32-8251499E20F8}" srcOrd="0" destOrd="0" presId="urn:microsoft.com/office/officeart/2005/8/layout/matrix1"/>
    <dgm:cxn modelId="{588043D4-5950-4CC2-8DDD-E9F0AD2779E7}" type="presOf" srcId="{CE678D68-B4B6-4167-9138-7BF184F2F534}" destId="{548EB2D3-DE21-479D-9579-D440B0A88D6D}" srcOrd="1" destOrd="0" presId="urn:microsoft.com/office/officeart/2005/8/layout/matrix1"/>
    <dgm:cxn modelId="{5383F0D9-B850-41F8-B690-E14E6999D331}" srcId="{ADDBDE8D-8397-4E63-8277-49300A8A4086}" destId="{8DCACDB4-86ED-48D8-82B5-7CC63E91045D}" srcOrd="4" destOrd="0" parTransId="{C79245E4-C0C2-43E6-8292-BF7FC07E00A1}" sibTransId="{47E4B745-CAAB-45F8-868A-7E3E2573B29F}"/>
    <dgm:cxn modelId="{4841BCE4-754B-43B9-976A-93C515530343}" type="presOf" srcId="{A6D1B4C9-D5FA-4DA1-8209-20065457920F}" destId="{7BE343B9-E32E-4FF9-8A35-FF65EACF5A93}" srcOrd="1" destOrd="0" presId="urn:microsoft.com/office/officeart/2005/8/layout/matrix1"/>
    <dgm:cxn modelId="{99CA15F6-83C1-45C4-B719-B726AD1FAA8E}" type="presOf" srcId="{A6D1B4C9-D5FA-4DA1-8209-20065457920F}" destId="{79C10B1E-0C40-4D8D-8705-C590570AB1C9}" srcOrd="0" destOrd="0" presId="urn:microsoft.com/office/officeart/2005/8/layout/matrix1"/>
    <dgm:cxn modelId="{17D252F8-878C-46CC-B3E0-69B16092B023}" type="presParOf" srcId="{DC13FB0F-56A1-466E-8C35-EE982D96C38E}" destId="{0C458E75-7365-4E70-82A2-6B1C6781E9A8}" srcOrd="0" destOrd="0" presId="urn:microsoft.com/office/officeart/2005/8/layout/matrix1"/>
    <dgm:cxn modelId="{487FC8C3-8E33-49E1-B46F-5799E7417508}" type="presParOf" srcId="{0C458E75-7365-4E70-82A2-6B1C6781E9A8}" destId="{79C10B1E-0C40-4D8D-8705-C590570AB1C9}" srcOrd="0" destOrd="0" presId="urn:microsoft.com/office/officeart/2005/8/layout/matrix1"/>
    <dgm:cxn modelId="{526BB48F-7D64-43BD-B55C-89A054014054}" type="presParOf" srcId="{0C458E75-7365-4E70-82A2-6B1C6781E9A8}" destId="{7BE343B9-E32E-4FF9-8A35-FF65EACF5A93}" srcOrd="1" destOrd="0" presId="urn:microsoft.com/office/officeart/2005/8/layout/matrix1"/>
    <dgm:cxn modelId="{D7AE0661-2A8A-46CB-88EF-59BA963CFDA4}" type="presParOf" srcId="{0C458E75-7365-4E70-82A2-6B1C6781E9A8}" destId="{B3F8C1FE-25AF-4436-86C4-5B4E751E2F13}" srcOrd="2" destOrd="0" presId="urn:microsoft.com/office/officeart/2005/8/layout/matrix1"/>
    <dgm:cxn modelId="{B9F952B4-6C47-4F24-8D2A-179277770552}" type="presParOf" srcId="{0C458E75-7365-4E70-82A2-6B1C6781E9A8}" destId="{27C565B3-4BA9-44FC-B027-5B9AC5A43D00}" srcOrd="3" destOrd="0" presId="urn:microsoft.com/office/officeart/2005/8/layout/matrix1"/>
    <dgm:cxn modelId="{FB13A686-B3B7-4C8E-973D-A73DC8AE2AD0}" type="presParOf" srcId="{0C458E75-7365-4E70-82A2-6B1C6781E9A8}" destId="{6EE76625-4A91-4E07-9B32-8251499E20F8}" srcOrd="4" destOrd="0" presId="urn:microsoft.com/office/officeart/2005/8/layout/matrix1"/>
    <dgm:cxn modelId="{385A868F-8DA5-43F3-B43C-875269701EEC}" type="presParOf" srcId="{0C458E75-7365-4E70-82A2-6B1C6781E9A8}" destId="{BEC07A75-82FD-419C-AAC3-30A5FF417730}" srcOrd="5" destOrd="0" presId="urn:microsoft.com/office/officeart/2005/8/layout/matrix1"/>
    <dgm:cxn modelId="{B3023A3C-381B-4C81-8ECF-57F6FB9CD5DD}" type="presParOf" srcId="{0C458E75-7365-4E70-82A2-6B1C6781E9A8}" destId="{CC2001E5-4EAE-4F2F-90F3-3ED949A4C34F}" srcOrd="6" destOrd="0" presId="urn:microsoft.com/office/officeart/2005/8/layout/matrix1"/>
    <dgm:cxn modelId="{04F6F2A7-877F-4E3A-B6F1-3E16911718E0}" type="presParOf" srcId="{0C458E75-7365-4E70-82A2-6B1C6781E9A8}" destId="{548EB2D3-DE21-479D-9579-D440B0A88D6D}" srcOrd="7" destOrd="0" presId="urn:microsoft.com/office/officeart/2005/8/layout/matrix1"/>
    <dgm:cxn modelId="{8DC17BE2-4119-41DC-8A3A-0207829A6EAD}" type="presParOf" srcId="{DC13FB0F-56A1-466E-8C35-EE982D96C38E}" destId="{FB4045CE-AF84-413D-8383-B29E97D389D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379A0FD-0B84-4ADB-89C3-CB65625D9E42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6C99EE95-49C6-4CC9-B518-85F015FD9E4A}">
      <dgm:prSet custT="1"/>
      <dgm:spPr/>
      <dgm:t>
        <a:bodyPr/>
        <a:lstStyle/>
        <a:p>
          <a:r>
            <a:rPr kumimoji="0" lang="ja-JP" altLang="en-US" sz="2400" b="0" i="0" u="none" strike="noStrike" cap="none" normalizeH="0" baseline="0" dirty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まず、商品自体の原価を見直し</a:t>
          </a:r>
          <a:endParaRPr lang="ja-JP" altLang="en-US" sz="2400" dirty="0"/>
        </a:p>
      </dgm:t>
    </dgm:pt>
    <dgm:pt modelId="{50DB35A4-596F-4F72-82F6-F35D0603EE02}" type="parTrans" cxnId="{E6DC3D16-06C5-4F16-8C54-414F1CBF4C97}">
      <dgm:prSet/>
      <dgm:spPr/>
      <dgm:t>
        <a:bodyPr/>
        <a:lstStyle/>
        <a:p>
          <a:endParaRPr lang="ja-JP" altLang="en-US"/>
        </a:p>
      </dgm:t>
    </dgm:pt>
    <dgm:pt modelId="{B2AB090D-28FC-4CC6-9D2E-4EA88EFAF9BF}" type="sibTrans" cxnId="{E6DC3D16-06C5-4F16-8C54-414F1CBF4C97}">
      <dgm:prSet/>
      <dgm:spPr/>
      <dgm:t>
        <a:bodyPr/>
        <a:lstStyle/>
        <a:p>
          <a:endParaRPr lang="ja-JP" altLang="en-US"/>
        </a:p>
      </dgm:t>
    </dgm:pt>
    <dgm:pt modelId="{B9BBC7A6-4B35-4B3B-B371-5ABE3DDCB627}">
      <dgm:prSet custT="1"/>
      <dgm:spPr/>
      <dgm:t>
        <a:bodyPr/>
        <a:lstStyle/>
        <a:p>
          <a:r>
            <a:rPr kumimoji="0" lang="ja-JP" altLang="ja-JP" sz="1600" b="0" i="0" u="none" strike="noStrike" cap="none" normalizeH="0" baseline="0" dirty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それでも変えられない時には、その他のサービスで補完して粗利を確保するということを検討（粗利＝限界利益）。</a:t>
          </a:r>
          <a:endParaRPr kumimoji="0" lang="en-US" altLang="ja-JP" sz="1600" b="0" i="0" u="none" strike="noStrike" cap="none" normalizeH="0" baseline="0" dirty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477D3B-BB7C-4DEF-8E60-5682DAE9AAC8}" type="parTrans" cxnId="{0872B633-ECDC-419F-8D02-EE341E679867}">
      <dgm:prSet/>
      <dgm:spPr/>
      <dgm:t>
        <a:bodyPr/>
        <a:lstStyle/>
        <a:p>
          <a:endParaRPr kumimoji="1" lang="ja-JP" altLang="en-US"/>
        </a:p>
      </dgm:t>
    </dgm:pt>
    <dgm:pt modelId="{3F95C7DA-60FD-40DD-9D39-49A916F296F8}" type="sibTrans" cxnId="{0872B633-ECDC-419F-8D02-EE341E679867}">
      <dgm:prSet/>
      <dgm:spPr/>
      <dgm:t>
        <a:bodyPr/>
        <a:lstStyle/>
        <a:p>
          <a:endParaRPr kumimoji="1" lang="ja-JP" altLang="en-US"/>
        </a:p>
      </dgm:t>
    </dgm:pt>
    <dgm:pt modelId="{273B8CA6-3D67-40F8-AB4E-CF64F1426FC7}" type="pres">
      <dgm:prSet presAssocID="{C379A0FD-0B84-4ADB-89C3-CB65625D9E42}" presName="outerComposite" presStyleCnt="0">
        <dgm:presLayoutVars>
          <dgm:chMax val="5"/>
          <dgm:dir/>
          <dgm:resizeHandles val="exact"/>
        </dgm:presLayoutVars>
      </dgm:prSet>
      <dgm:spPr/>
    </dgm:pt>
    <dgm:pt modelId="{41223ED1-FBF8-4606-A28A-E60A9A82AF8A}" type="pres">
      <dgm:prSet presAssocID="{C379A0FD-0B84-4ADB-89C3-CB65625D9E42}" presName="dummyMaxCanvas" presStyleCnt="0">
        <dgm:presLayoutVars/>
      </dgm:prSet>
      <dgm:spPr/>
    </dgm:pt>
    <dgm:pt modelId="{7D8C5BEC-C2B0-462D-8C90-933F38702215}" type="pres">
      <dgm:prSet presAssocID="{C379A0FD-0B84-4ADB-89C3-CB65625D9E42}" presName="TwoNodes_1" presStyleLbl="node1" presStyleIdx="0" presStyleCnt="2">
        <dgm:presLayoutVars>
          <dgm:bulletEnabled val="1"/>
        </dgm:presLayoutVars>
      </dgm:prSet>
      <dgm:spPr/>
    </dgm:pt>
    <dgm:pt modelId="{9EA220F4-E512-4863-9CF3-985F73CD8337}" type="pres">
      <dgm:prSet presAssocID="{C379A0FD-0B84-4ADB-89C3-CB65625D9E42}" presName="TwoNodes_2" presStyleLbl="node1" presStyleIdx="1" presStyleCnt="2" custScaleX="100554" custScaleY="101736">
        <dgm:presLayoutVars>
          <dgm:bulletEnabled val="1"/>
        </dgm:presLayoutVars>
      </dgm:prSet>
      <dgm:spPr/>
    </dgm:pt>
    <dgm:pt modelId="{FDA8310C-2720-4B05-9BD7-326AD8F68457}" type="pres">
      <dgm:prSet presAssocID="{C379A0FD-0B84-4ADB-89C3-CB65625D9E42}" presName="TwoConn_1-2" presStyleLbl="fgAccFollowNode1" presStyleIdx="0" presStyleCnt="1">
        <dgm:presLayoutVars>
          <dgm:bulletEnabled val="1"/>
        </dgm:presLayoutVars>
      </dgm:prSet>
      <dgm:spPr/>
    </dgm:pt>
    <dgm:pt modelId="{A671C3CB-EEC0-47D1-ACF6-5634F47BEF41}" type="pres">
      <dgm:prSet presAssocID="{C379A0FD-0B84-4ADB-89C3-CB65625D9E42}" presName="TwoNodes_1_text" presStyleLbl="node1" presStyleIdx="1" presStyleCnt="2">
        <dgm:presLayoutVars>
          <dgm:bulletEnabled val="1"/>
        </dgm:presLayoutVars>
      </dgm:prSet>
      <dgm:spPr/>
    </dgm:pt>
    <dgm:pt modelId="{21731A3E-20D3-4CA1-8E60-8DC0520073CD}" type="pres">
      <dgm:prSet presAssocID="{C379A0FD-0B84-4ADB-89C3-CB65625D9E42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E6DC3D16-06C5-4F16-8C54-414F1CBF4C97}" srcId="{C379A0FD-0B84-4ADB-89C3-CB65625D9E42}" destId="{6C99EE95-49C6-4CC9-B518-85F015FD9E4A}" srcOrd="0" destOrd="0" parTransId="{50DB35A4-596F-4F72-82F6-F35D0603EE02}" sibTransId="{B2AB090D-28FC-4CC6-9D2E-4EA88EFAF9BF}"/>
    <dgm:cxn modelId="{0872B633-ECDC-419F-8D02-EE341E679867}" srcId="{C379A0FD-0B84-4ADB-89C3-CB65625D9E42}" destId="{B9BBC7A6-4B35-4B3B-B371-5ABE3DDCB627}" srcOrd="1" destOrd="0" parTransId="{A9477D3B-BB7C-4DEF-8E60-5682DAE9AAC8}" sibTransId="{3F95C7DA-60FD-40DD-9D39-49A916F296F8}"/>
    <dgm:cxn modelId="{15D27650-DDD6-473F-9D47-90ECF8CC3478}" type="presOf" srcId="{B2AB090D-28FC-4CC6-9D2E-4EA88EFAF9BF}" destId="{FDA8310C-2720-4B05-9BD7-326AD8F68457}" srcOrd="0" destOrd="0" presId="urn:microsoft.com/office/officeart/2005/8/layout/vProcess5"/>
    <dgm:cxn modelId="{9DA15056-89FE-4A40-A5A1-6922A3A943BE}" type="presOf" srcId="{6C99EE95-49C6-4CC9-B518-85F015FD9E4A}" destId="{7D8C5BEC-C2B0-462D-8C90-933F38702215}" srcOrd="0" destOrd="0" presId="urn:microsoft.com/office/officeart/2005/8/layout/vProcess5"/>
    <dgm:cxn modelId="{443F4A89-84E1-4B22-82F8-27BA999EB8EF}" type="presOf" srcId="{C379A0FD-0B84-4ADB-89C3-CB65625D9E42}" destId="{273B8CA6-3D67-40F8-AB4E-CF64F1426FC7}" srcOrd="0" destOrd="0" presId="urn:microsoft.com/office/officeart/2005/8/layout/vProcess5"/>
    <dgm:cxn modelId="{02CCB1AA-BC6C-4E5A-B7AD-47428318CD83}" type="presOf" srcId="{6C99EE95-49C6-4CC9-B518-85F015FD9E4A}" destId="{A671C3CB-EEC0-47D1-ACF6-5634F47BEF41}" srcOrd="1" destOrd="0" presId="urn:microsoft.com/office/officeart/2005/8/layout/vProcess5"/>
    <dgm:cxn modelId="{BE8A44E0-8F3C-4B03-9770-42BC9A8804F2}" type="presOf" srcId="{B9BBC7A6-4B35-4B3B-B371-5ABE3DDCB627}" destId="{21731A3E-20D3-4CA1-8E60-8DC0520073CD}" srcOrd="1" destOrd="0" presId="urn:microsoft.com/office/officeart/2005/8/layout/vProcess5"/>
    <dgm:cxn modelId="{CFFC5CE4-1077-4F93-AD71-C341E3EC54EA}" type="presOf" srcId="{B9BBC7A6-4B35-4B3B-B371-5ABE3DDCB627}" destId="{9EA220F4-E512-4863-9CF3-985F73CD8337}" srcOrd="0" destOrd="0" presId="urn:microsoft.com/office/officeart/2005/8/layout/vProcess5"/>
    <dgm:cxn modelId="{F31599E4-9142-48DD-B349-0486749F74C4}" type="presParOf" srcId="{273B8CA6-3D67-40F8-AB4E-CF64F1426FC7}" destId="{41223ED1-FBF8-4606-A28A-E60A9A82AF8A}" srcOrd="0" destOrd="0" presId="urn:microsoft.com/office/officeart/2005/8/layout/vProcess5"/>
    <dgm:cxn modelId="{A49695B2-BC7F-426A-B2C9-78133C116A9A}" type="presParOf" srcId="{273B8CA6-3D67-40F8-AB4E-CF64F1426FC7}" destId="{7D8C5BEC-C2B0-462D-8C90-933F38702215}" srcOrd="1" destOrd="0" presId="urn:microsoft.com/office/officeart/2005/8/layout/vProcess5"/>
    <dgm:cxn modelId="{B285CD0F-4CEF-48C8-B349-2CA4B77CA96E}" type="presParOf" srcId="{273B8CA6-3D67-40F8-AB4E-CF64F1426FC7}" destId="{9EA220F4-E512-4863-9CF3-985F73CD8337}" srcOrd="2" destOrd="0" presId="urn:microsoft.com/office/officeart/2005/8/layout/vProcess5"/>
    <dgm:cxn modelId="{C550711C-6747-4B6A-8A71-73BA78C440DD}" type="presParOf" srcId="{273B8CA6-3D67-40F8-AB4E-CF64F1426FC7}" destId="{FDA8310C-2720-4B05-9BD7-326AD8F68457}" srcOrd="3" destOrd="0" presId="urn:microsoft.com/office/officeart/2005/8/layout/vProcess5"/>
    <dgm:cxn modelId="{949A9587-64CF-4B36-9FF8-55584096D96B}" type="presParOf" srcId="{273B8CA6-3D67-40F8-AB4E-CF64F1426FC7}" destId="{A671C3CB-EEC0-47D1-ACF6-5634F47BEF41}" srcOrd="4" destOrd="0" presId="urn:microsoft.com/office/officeart/2005/8/layout/vProcess5"/>
    <dgm:cxn modelId="{AB45477E-C11A-4CCC-9A91-207BC5FC3048}" type="presParOf" srcId="{273B8CA6-3D67-40F8-AB4E-CF64F1426FC7}" destId="{21731A3E-20D3-4CA1-8E60-8DC0520073C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CBDC9CB-4747-42B8-9686-512790652139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68617FE-1F28-4736-B4CA-67CA93726A7D}">
      <dgm:prSet custT="1"/>
      <dgm:spPr/>
      <dgm:t>
        <a:bodyPr/>
        <a:lstStyle/>
        <a:p>
          <a:r>
            <a:rPr lang="ja-JP" altLang="en-US" sz="2400" b="0" i="0" baseline="0" dirty="0"/>
            <a:t>①商品自体は　　そのまま</a:t>
          </a:r>
          <a:endParaRPr lang="ja-JP" altLang="en-US" sz="2400" dirty="0"/>
        </a:p>
      </dgm:t>
    </dgm:pt>
    <dgm:pt modelId="{DC65AF12-CB6A-4A90-B302-307A9ADF043B}" type="parTrans" cxnId="{3F59F843-3243-4E55-A886-E913947ABE17}">
      <dgm:prSet/>
      <dgm:spPr/>
      <dgm:t>
        <a:bodyPr/>
        <a:lstStyle/>
        <a:p>
          <a:endParaRPr kumimoji="1" lang="ja-JP" altLang="en-US"/>
        </a:p>
      </dgm:t>
    </dgm:pt>
    <dgm:pt modelId="{253B4C09-8709-4E94-BF2D-7898FB5DCD95}" type="sibTrans" cxnId="{3F59F843-3243-4E55-A886-E913947ABE17}">
      <dgm:prSet/>
      <dgm:spPr/>
      <dgm:t>
        <a:bodyPr/>
        <a:lstStyle/>
        <a:p>
          <a:endParaRPr kumimoji="1" lang="ja-JP" altLang="en-US"/>
        </a:p>
      </dgm:t>
    </dgm:pt>
    <dgm:pt modelId="{0B007454-6937-4C97-83F0-65DCF983BBFF}">
      <dgm:prSet custT="1"/>
      <dgm:spPr>
        <a:solidFill>
          <a:srgbClr val="FF0000"/>
        </a:solidFill>
      </dgm:spPr>
      <dgm:t>
        <a:bodyPr/>
        <a:lstStyle/>
        <a:p>
          <a:r>
            <a:rPr lang="ja-JP" altLang="en-US" sz="1800" b="0" i="0" baseline="0" dirty="0"/>
            <a:t>②粗利の高いサービスとの組み合わせで、　粗利を確保する　　　　（粗利ミックス）</a:t>
          </a:r>
          <a:endParaRPr lang="ja-JP" altLang="en-US" sz="1800" dirty="0"/>
        </a:p>
      </dgm:t>
    </dgm:pt>
    <dgm:pt modelId="{1DBEF5E9-89BE-493E-BFE8-9685F4390BEC}" type="parTrans" cxnId="{A397CFAB-9410-4CAC-8BDD-ABDED8FDB899}">
      <dgm:prSet/>
      <dgm:spPr/>
      <dgm:t>
        <a:bodyPr/>
        <a:lstStyle/>
        <a:p>
          <a:endParaRPr kumimoji="1" lang="ja-JP" altLang="en-US"/>
        </a:p>
      </dgm:t>
    </dgm:pt>
    <dgm:pt modelId="{54C61A95-5EA4-47DD-A00B-28BAFC39A315}" type="sibTrans" cxnId="{A397CFAB-9410-4CAC-8BDD-ABDED8FDB899}">
      <dgm:prSet/>
      <dgm:spPr/>
      <dgm:t>
        <a:bodyPr/>
        <a:lstStyle/>
        <a:p>
          <a:endParaRPr kumimoji="1" lang="ja-JP" altLang="en-US"/>
        </a:p>
      </dgm:t>
    </dgm:pt>
    <dgm:pt modelId="{503697E4-803E-4F19-A28A-907ED172B4B7}">
      <dgm:prSet/>
      <dgm:spPr/>
      <dgm:t>
        <a:bodyPr/>
        <a:lstStyle/>
        <a:p>
          <a:r>
            <a:rPr lang="ja-JP" b="0" i="0" baseline="0" dirty="0"/>
            <a:t>商品自体の限界利益率を上げる</a:t>
          </a:r>
          <a:endParaRPr lang="ja-JP" dirty="0"/>
        </a:p>
      </dgm:t>
    </dgm:pt>
    <dgm:pt modelId="{5D73DCCD-B3C5-40D3-8E9A-5A892A1A652A}" type="parTrans" cxnId="{34A85E75-13C2-4E3D-8FCE-C5D6FECE428E}">
      <dgm:prSet/>
      <dgm:spPr/>
      <dgm:t>
        <a:bodyPr/>
        <a:lstStyle/>
        <a:p>
          <a:endParaRPr kumimoji="1" lang="ja-JP" altLang="en-US"/>
        </a:p>
      </dgm:t>
    </dgm:pt>
    <dgm:pt modelId="{3C3320A4-97DB-48C2-AEC1-5F7D1F0E4D2D}" type="sibTrans" cxnId="{34A85E75-13C2-4E3D-8FCE-C5D6FECE428E}">
      <dgm:prSet/>
      <dgm:spPr/>
      <dgm:t>
        <a:bodyPr/>
        <a:lstStyle/>
        <a:p>
          <a:endParaRPr kumimoji="1" lang="ja-JP" altLang="en-US"/>
        </a:p>
      </dgm:t>
    </dgm:pt>
    <dgm:pt modelId="{F01E6EF6-AB42-4155-8457-9F2636416777}" type="pres">
      <dgm:prSet presAssocID="{0CBDC9CB-4747-42B8-9686-512790652139}" presName="Name0" presStyleCnt="0">
        <dgm:presLayoutVars>
          <dgm:dir/>
          <dgm:resizeHandles val="exact"/>
        </dgm:presLayoutVars>
      </dgm:prSet>
      <dgm:spPr/>
    </dgm:pt>
    <dgm:pt modelId="{4ADB6833-0EB6-4AEB-907B-02D7B629BC16}" type="pres">
      <dgm:prSet presAssocID="{0CBDC9CB-4747-42B8-9686-512790652139}" presName="vNodes" presStyleCnt="0"/>
      <dgm:spPr/>
    </dgm:pt>
    <dgm:pt modelId="{D06563D7-8D1C-4E1C-A721-4D33C8A55840}" type="pres">
      <dgm:prSet presAssocID="{668617FE-1F28-4736-B4CA-67CA93726A7D}" presName="node" presStyleLbl="node1" presStyleIdx="0" presStyleCnt="3" custScaleX="210358" custScaleY="68771" custLinFactX="100000" custLinFactNeighborX="105852" custLinFactNeighborY="-94101">
        <dgm:presLayoutVars>
          <dgm:bulletEnabled val="1"/>
        </dgm:presLayoutVars>
      </dgm:prSet>
      <dgm:spPr/>
    </dgm:pt>
    <dgm:pt modelId="{263F227A-AE51-4290-A3E8-9933E061FE9F}" type="pres">
      <dgm:prSet presAssocID="{253B4C09-8709-4E94-BF2D-7898FB5DCD95}" presName="spacerT" presStyleCnt="0"/>
      <dgm:spPr/>
    </dgm:pt>
    <dgm:pt modelId="{101F21D2-2EB5-4DA0-9B5C-0B9195DEAE0D}" type="pres">
      <dgm:prSet presAssocID="{253B4C09-8709-4E94-BF2D-7898FB5DCD95}" presName="sibTrans" presStyleLbl="sibTrans2D1" presStyleIdx="0" presStyleCnt="2" custLinFactX="206371" custLinFactY="-49929" custLinFactNeighborX="300000" custLinFactNeighborY="-100000"/>
      <dgm:spPr/>
    </dgm:pt>
    <dgm:pt modelId="{30849259-9E38-4D71-9043-F27B814387F6}" type="pres">
      <dgm:prSet presAssocID="{253B4C09-8709-4E94-BF2D-7898FB5DCD95}" presName="spacerB" presStyleCnt="0"/>
      <dgm:spPr/>
    </dgm:pt>
    <dgm:pt modelId="{978E86AD-2E29-4B23-B662-47FC57CDFC60}" type="pres">
      <dgm:prSet presAssocID="{0B007454-6937-4C97-83F0-65DCF983BBFF}" presName="node" presStyleLbl="node1" presStyleIdx="1" presStyleCnt="3" custScaleX="216761" custScaleY="115299" custLinFactX="100000" custLinFactY="-54676" custLinFactNeighborX="112454" custLinFactNeighborY="-100000">
        <dgm:presLayoutVars>
          <dgm:bulletEnabled val="1"/>
        </dgm:presLayoutVars>
      </dgm:prSet>
      <dgm:spPr/>
    </dgm:pt>
    <dgm:pt modelId="{B22B9E98-CDDB-492F-BDF4-A39569E2F133}" type="pres">
      <dgm:prSet presAssocID="{0CBDC9CB-4747-42B8-9686-512790652139}" presName="sibTransLast" presStyleLbl="sibTrans2D1" presStyleIdx="1" presStyleCnt="2" custLinFactNeighborX="91461" custLinFactNeighborY="-21747"/>
      <dgm:spPr/>
    </dgm:pt>
    <dgm:pt modelId="{71992D92-F0A7-43C1-9ED6-55FDD3B14936}" type="pres">
      <dgm:prSet presAssocID="{0CBDC9CB-4747-42B8-9686-512790652139}" presName="connectorText" presStyleLbl="sibTrans2D1" presStyleIdx="1" presStyleCnt="2"/>
      <dgm:spPr/>
    </dgm:pt>
    <dgm:pt modelId="{11E791BF-4618-4747-9121-0977D68DDE54}" type="pres">
      <dgm:prSet presAssocID="{0CBDC9CB-4747-42B8-9686-512790652139}" presName="lastNode" presStyleLbl="node1" presStyleIdx="2" presStyleCnt="3" custScaleX="89642" custScaleY="85160" custLinFactX="-93708" custLinFactNeighborX="-100000" custLinFactNeighborY="-17001">
        <dgm:presLayoutVars>
          <dgm:bulletEnabled val="1"/>
        </dgm:presLayoutVars>
      </dgm:prSet>
      <dgm:spPr/>
    </dgm:pt>
  </dgm:ptLst>
  <dgm:cxnLst>
    <dgm:cxn modelId="{1C69CB08-BEA0-4594-95FA-4DF1C434E472}" type="presOf" srcId="{54C61A95-5EA4-47DD-A00B-28BAFC39A315}" destId="{71992D92-F0A7-43C1-9ED6-55FDD3B14936}" srcOrd="1" destOrd="0" presId="urn:microsoft.com/office/officeart/2005/8/layout/equation2"/>
    <dgm:cxn modelId="{5C4CF038-5108-4C08-A3C5-79FFBBBE3FDE}" type="presOf" srcId="{253B4C09-8709-4E94-BF2D-7898FB5DCD95}" destId="{101F21D2-2EB5-4DA0-9B5C-0B9195DEAE0D}" srcOrd="0" destOrd="0" presId="urn:microsoft.com/office/officeart/2005/8/layout/equation2"/>
    <dgm:cxn modelId="{3F59F843-3243-4E55-A886-E913947ABE17}" srcId="{0CBDC9CB-4747-42B8-9686-512790652139}" destId="{668617FE-1F28-4736-B4CA-67CA93726A7D}" srcOrd="0" destOrd="0" parTransId="{DC65AF12-CB6A-4A90-B302-307A9ADF043B}" sibTransId="{253B4C09-8709-4E94-BF2D-7898FB5DCD95}"/>
    <dgm:cxn modelId="{6372BC45-C14C-4D3E-A287-A328A6C6BA1C}" type="presOf" srcId="{668617FE-1F28-4736-B4CA-67CA93726A7D}" destId="{D06563D7-8D1C-4E1C-A721-4D33C8A55840}" srcOrd="0" destOrd="0" presId="urn:microsoft.com/office/officeart/2005/8/layout/equation2"/>
    <dgm:cxn modelId="{FAA2516C-B34C-41C6-987F-2F75151C6A5D}" type="presOf" srcId="{54C61A95-5EA4-47DD-A00B-28BAFC39A315}" destId="{B22B9E98-CDDB-492F-BDF4-A39569E2F133}" srcOrd="0" destOrd="0" presId="urn:microsoft.com/office/officeart/2005/8/layout/equation2"/>
    <dgm:cxn modelId="{34A85E75-13C2-4E3D-8FCE-C5D6FECE428E}" srcId="{0CBDC9CB-4747-42B8-9686-512790652139}" destId="{503697E4-803E-4F19-A28A-907ED172B4B7}" srcOrd="2" destOrd="0" parTransId="{5D73DCCD-B3C5-40D3-8E9A-5A892A1A652A}" sibTransId="{3C3320A4-97DB-48C2-AEC1-5F7D1F0E4D2D}"/>
    <dgm:cxn modelId="{67B9A67C-6E18-49AD-B5C3-FA00BADD09A7}" type="presOf" srcId="{0B007454-6937-4C97-83F0-65DCF983BBFF}" destId="{978E86AD-2E29-4B23-B662-47FC57CDFC60}" srcOrd="0" destOrd="0" presId="urn:microsoft.com/office/officeart/2005/8/layout/equation2"/>
    <dgm:cxn modelId="{71F96184-4D70-4C66-BDE5-D2B4DEE94123}" type="presOf" srcId="{0CBDC9CB-4747-42B8-9686-512790652139}" destId="{F01E6EF6-AB42-4155-8457-9F2636416777}" srcOrd="0" destOrd="0" presId="urn:microsoft.com/office/officeart/2005/8/layout/equation2"/>
    <dgm:cxn modelId="{A397CFAB-9410-4CAC-8BDD-ABDED8FDB899}" srcId="{0CBDC9CB-4747-42B8-9686-512790652139}" destId="{0B007454-6937-4C97-83F0-65DCF983BBFF}" srcOrd="1" destOrd="0" parTransId="{1DBEF5E9-89BE-493E-BFE8-9685F4390BEC}" sibTransId="{54C61A95-5EA4-47DD-A00B-28BAFC39A315}"/>
    <dgm:cxn modelId="{F06C78E2-B66B-47D3-A42D-9CE8F9535F06}" type="presOf" srcId="{503697E4-803E-4F19-A28A-907ED172B4B7}" destId="{11E791BF-4618-4747-9121-0977D68DDE54}" srcOrd="0" destOrd="0" presId="urn:microsoft.com/office/officeart/2005/8/layout/equation2"/>
    <dgm:cxn modelId="{939C2385-7FFB-4318-A239-38724781E4A5}" type="presParOf" srcId="{F01E6EF6-AB42-4155-8457-9F2636416777}" destId="{4ADB6833-0EB6-4AEB-907B-02D7B629BC16}" srcOrd="0" destOrd="0" presId="urn:microsoft.com/office/officeart/2005/8/layout/equation2"/>
    <dgm:cxn modelId="{CEDB35C1-5FC7-4818-9C11-F14F0DCAC2B6}" type="presParOf" srcId="{4ADB6833-0EB6-4AEB-907B-02D7B629BC16}" destId="{D06563D7-8D1C-4E1C-A721-4D33C8A55840}" srcOrd="0" destOrd="0" presId="urn:microsoft.com/office/officeart/2005/8/layout/equation2"/>
    <dgm:cxn modelId="{8BF879D8-38FC-4355-ADB4-A80D65D7C443}" type="presParOf" srcId="{4ADB6833-0EB6-4AEB-907B-02D7B629BC16}" destId="{263F227A-AE51-4290-A3E8-9933E061FE9F}" srcOrd="1" destOrd="0" presId="urn:microsoft.com/office/officeart/2005/8/layout/equation2"/>
    <dgm:cxn modelId="{D7195B5A-4F39-4D0E-9DAB-8F9B5D19DEC3}" type="presParOf" srcId="{4ADB6833-0EB6-4AEB-907B-02D7B629BC16}" destId="{101F21D2-2EB5-4DA0-9B5C-0B9195DEAE0D}" srcOrd="2" destOrd="0" presId="urn:microsoft.com/office/officeart/2005/8/layout/equation2"/>
    <dgm:cxn modelId="{FDA3BE68-AEFB-420B-B71D-59C903F17B04}" type="presParOf" srcId="{4ADB6833-0EB6-4AEB-907B-02D7B629BC16}" destId="{30849259-9E38-4D71-9043-F27B814387F6}" srcOrd="3" destOrd="0" presId="urn:microsoft.com/office/officeart/2005/8/layout/equation2"/>
    <dgm:cxn modelId="{9461514D-BADD-4DF0-BC89-A00AC1D1DEDD}" type="presParOf" srcId="{4ADB6833-0EB6-4AEB-907B-02D7B629BC16}" destId="{978E86AD-2E29-4B23-B662-47FC57CDFC60}" srcOrd="4" destOrd="0" presId="urn:microsoft.com/office/officeart/2005/8/layout/equation2"/>
    <dgm:cxn modelId="{4A718231-EE96-49E7-92FC-25619AE1AC20}" type="presParOf" srcId="{F01E6EF6-AB42-4155-8457-9F2636416777}" destId="{B22B9E98-CDDB-492F-BDF4-A39569E2F133}" srcOrd="1" destOrd="0" presId="urn:microsoft.com/office/officeart/2005/8/layout/equation2"/>
    <dgm:cxn modelId="{E40909FE-8EE8-48F8-8984-1BA03315D0AF}" type="presParOf" srcId="{B22B9E98-CDDB-492F-BDF4-A39569E2F133}" destId="{71992D92-F0A7-43C1-9ED6-55FDD3B14936}" srcOrd="0" destOrd="0" presId="urn:microsoft.com/office/officeart/2005/8/layout/equation2"/>
    <dgm:cxn modelId="{F756E0E1-29F9-4FC2-957E-275CEF339FAC}" type="presParOf" srcId="{F01E6EF6-AB42-4155-8457-9F2636416777}" destId="{11E791BF-4618-4747-9121-0977D68DDE5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2ADC6F-AE0A-4A1D-8E57-BDE41D05B679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AD5FB41E-1C8F-4745-84F1-D7808B36662D}">
      <dgm:prSet custT="1"/>
      <dgm:spPr/>
      <dgm:t>
        <a:bodyPr/>
        <a:lstStyle/>
        <a:p>
          <a:pPr rtl="0"/>
          <a:r>
            <a:rPr kumimoji="1" lang="ja-JP" altLang="en-US" sz="2400" dirty="0"/>
            <a:t>本来の損益分岐点</a:t>
          </a:r>
          <a:endParaRPr lang="ja-JP" altLang="en-US" sz="2400" dirty="0"/>
        </a:p>
      </dgm:t>
    </dgm:pt>
    <dgm:pt modelId="{DFF078C3-EE71-481A-BB91-45F2B146CEE0}" type="parTrans" cxnId="{4E07CB5B-2395-485A-B7AE-346E97D2802B}">
      <dgm:prSet/>
      <dgm:spPr/>
      <dgm:t>
        <a:bodyPr/>
        <a:lstStyle/>
        <a:p>
          <a:endParaRPr kumimoji="1" lang="ja-JP" altLang="en-US"/>
        </a:p>
      </dgm:t>
    </dgm:pt>
    <dgm:pt modelId="{32B1553F-A60F-420C-BF37-3E06FC5F7702}" type="sibTrans" cxnId="{4E07CB5B-2395-485A-B7AE-346E97D2802B}">
      <dgm:prSet/>
      <dgm:spPr/>
      <dgm:t>
        <a:bodyPr/>
        <a:lstStyle/>
        <a:p>
          <a:endParaRPr kumimoji="1" lang="ja-JP" altLang="en-US"/>
        </a:p>
      </dgm:t>
    </dgm:pt>
    <dgm:pt modelId="{6FC12B26-BACF-4E1C-8BEC-58B5C6757A88}">
      <dgm:prSet custT="1"/>
      <dgm:spPr/>
      <dgm:t>
        <a:bodyPr/>
        <a:lstStyle/>
        <a:p>
          <a:pPr rtl="0"/>
          <a:r>
            <a:rPr kumimoji="1" lang="ja-JP" altLang="en-US" sz="2400" dirty="0"/>
            <a:t>現状の損益分岐点</a:t>
          </a:r>
          <a:endParaRPr lang="ja-JP" altLang="en-US" sz="2400" dirty="0"/>
        </a:p>
      </dgm:t>
    </dgm:pt>
    <dgm:pt modelId="{7ED85AF2-0D94-40D5-BB4D-0696CEDCA89E}" type="parTrans" cxnId="{E9808D9C-519F-4CFC-A5EE-F83EB9280DD7}">
      <dgm:prSet/>
      <dgm:spPr/>
      <dgm:t>
        <a:bodyPr/>
        <a:lstStyle/>
        <a:p>
          <a:endParaRPr kumimoji="1" lang="ja-JP" altLang="en-US"/>
        </a:p>
      </dgm:t>
    </dgm:pt>
    <dgm:pt modelId="{8076AC6F-1099-495A-956F-65577F295A40}" type="sibTrans" cxnId="{E9808D9C-519F-4CFC-A5EE-F83EB9280DD7}">
      <dgm:prSet/>
      <dgm:spPr/>
      <dgm:t>
        <a:bodyPr/>
        <a:lstStyle/>
        <a:p>
          <a:endParaRPr kumimoji="1" lang="ja-JP" altLang="en-US"/>
        </a:p>
      </dgm:t>
    </dgm:pt>
    <dgm:pt modelId="{95271714-0577-463D-822F-F8D9169F70EF}" type="pres">
      <dgm:prSet presAssocID="{502ADC6F-AE0A-4A1D-8E57-BDE41D05B679}" presName="Name0" presStyleCnt="0">
        <dgm:presLayoutVars>
          <dgm:chMax val="7"/>
          <dgm:resizeHandles val="exact"/>
        </dgm:presLayoutVars>
      </dgm:prSet>
      <dgm:spPr/>
    </dgm:pt>
    <dgm:pt modelId="{F12C5432-7B3A-4916-8767-F1F52C22A843}" type="pres">
      <dgm:prSet presAssocID="{502ADC6F-AE0A-4A1D-8E57-BDE41D05B679}" presName="comp1" presStyleCnt="0"/>
      <dgm:spPr/>
    </dgm:pt>
    <dgm:pt modelId="{1A21C629-5C51-45D3-AC63-95A6E791540B}" type="pres">
      <dgm:prSet presAssocID="{502ADC6F-AE0A-4A1D-8E57-BDE41D05B679}" presName="circle1" presStyleLbl="node1" presStyleIdx="0" presStyleCnt="2"/>
      <dgm:spPr/>
    </dgm:pt>
    <dgm:pt modelId="{007F9F8D-F7A9-4F8D-BEA7-8D6605C5D15F}" type="pres">
      <dgm:prSet presAssocID="{502ADC6F-AE0A-4A1D-8E57-BDE41D05B679}" presName="c1text" presStyleLbl="node1" presStyleIdx="0" presStyleCnt="2">
        <dgm:presLayoutVars>
          <dgm:bulletEnabled val="1"/>
        </dgm:presLayoutVars>
      </dgm:prSet>
      <dgm:spPr/>
    </dgm:pt>
    <dgm:pt modelId="{6655A41B-ADAF-4BB8-BC0F-23E201D70A3C}" type="pres">
      <dgm:prSet presAssocID="{502ADC6F-AE0A-4A1D-8E57-BDE41D05B679}" presName="comp2" presStyleCnt="0"/>
      <dgm:spPr/>
    </dgm:pt>
    <dgm:pt modelId="{ACED2754-9B16-4274-BCAF-73A521242933}" type="pres">
      <dgm:prSet presAssocID="{502ADC6F-AE0A-4A1D-8E57-BDE41D05B679}" presName="circle2" presStyleLbl="node1" presStyleIdx="1" presStyleCnt="2" custScaleX="95573" custScaleY="99656"/>
      <dgm:spPr/>
    </dgm:pt>
    <dgm:pt modelId="{875CEBBE-7655-4327-AAA8-4C0CA848717E}" type="pres">
      <dgm:prSet presAssocID="{502ADC6F-AE0A-4A1D-8E57-BDE41D05B679}" presName="c2text" presStyleLbl="node1" presStyleIdx="1" presStyleCnt="2">
        <dgm:presLayoutVars>
          <dgm:bulletEnabled val="1"/>
        </dgm:presLayoutVars>
      </dgm:prSet>
      <dgm:spPr/>
    </dgm:pt>
  </dgm:ptLst>
  <dgm:cxnLst>
    <dgm:cxn modelId="{29E2EE2E-4702-4747-9BC0-AF3B23EB21B9}" type="presOf" srcId="{6FC12B26-BACF-4E1C-8BEC-58B5C6757A88}" destId="{875CEBBE-7655-4327-AAA8-4C0CA848717E}" srcOrd="1" destOrd="0" presId="urn:microsoft.com/office/officeart/2005/8/layout/venn2"/>
    <dgm:cxn modelId="{4E07CB5B-2395-485A-B7AE-346E97D2802B}" srcId="{502ADC6F-AE0A-4A1D-8E57-BDE41D05B679}" destId="{AD5FB41E-1C8F-4745-84F1-D7808B36662D}" srcOrd="0" destOrd="0" parTransId="{DFF078C3-EE71-481A-BB91-45F2B146CEE0}" sibTransId="{32B1553F-A60F-420C-BF37-3E06FC5F7702}"/>
    <dgm:cxn modelId="{DA341C84-DAE5-46F6-9071-DAEF6357E95F}" type="presOf" srcId="{AD5FB41E-1C8F-4745-84F1-D7808B36662D}" destId="{007F9F8D-F7A9-4F8D-BEA7-8D6605C5D15F}" srcOrd="1" destOrd="0" presId="urn:microsoft.com/office/officeart/2005/8/layout/venn2"/>
    <dgm:cxn modelId="{E9808D9C-519F-4CFC-A5EE-F83EB9280DD7}" srcId="{502ADC6F-AE0A-4A1D-8E57-BDE41D05B679}" destId="{6FC12B26-BACF-4E1C-8BEC-58B5C6757A88}" srcOrd="1" destOrd="0" parTransId="{7ED85AF2-0D94-40D5-BB4D-0696CEDCA89E}" sibTransId="{8076AC6F-1099-495A-956F-65577F295A40}"/>
    <dgm:cxn modelId="{EE3F2BAB-7587-4219-ACBA-5EBD015AA532}" type="presOf" srcId="{6FC12B26-BACF-4E1C-8BEC-58B5C6757A88}" destId="{ACED2754-9B16-4274-BCAF-73A521242933}" srcOrd="0" destOrd="0" presId="urn:microsoft.com/office/officeart/2005/8/layout/venn2"/>
    <dgm:cxn modelId="{16DB3FB9-2D1E-4F6A-83A5-AD44D4AE341F}" type="presOf" srcId="{502ADC6F-AE0A-4A1D-8E57-BDE41D05B679}" destId="{95271714-0577-463D-822F-F8D9169F70EF}" srcOrd="0" destOrd="0" presId="urn:microsoft.com/office/officeart/2005/8/layout/venn2"/>
    <dgm:cxn modelId="{AE16FFE1-55EA-45CA-BF91-63F86FDCD63E}" type="presOf" srcId="{AD5FB41E-1C8F-4745-84F1-D7808B36662D}" destId="{1A21C629-5C51-45D3-AC63-95A6E791540B}" srcOrd="0" destOrd="0" presId="urn:microsoft.com/office/officeart/2005/8/layout/venn2"/>
    <dgm:cxn modelId="{1E460583-1FEA-4152-A3BA-08E889025DF6}" type="presParOf" srcId="{95271714-0577-463D-822F-F8D9169F70EF}" destId="{F12C5432-7B3A-4916-8767-F1F52C22A843}" srcOrd="0" destOrd="0" presId="urn:microsoft.com/office/officeart/2005/8/layout/venn2"/>
    <dgm:cxn modelId="{4DC57CF8-B094-4ECA-81EC-3D323B377E1A}" type="presParOf" srcId="{F12C5432-7B3A-4916-8767-F1F52C22A843}" destId="{1A21C629-5C51-45D3-AC63-95A6E791540B}" srcOrd="0" destOrd="0" presId="urn:microsoft.com/office/officeart/2005/8/layout/venn2"/>
    <dgm:cxn modelId="{26367BDD-E2E6-447B-AA7D-2B1A7AE3BA3A}" type="presParOf" srcId="{F12C5432-7B3A-4916-8767-F1F52C22A843}" destId="{007F9F8D-F7A9-4F8D-BEA7-8D6605C5D15F}" srcOrd="1" destOrd="0" presId="urn:microsoft.com/office/officeart/2005/8/layout/venn2"/>
    <dgm:cxn modelId="{94A002D5-82CE-410A-B386-2CB7C2AF4B89}" type="presParOf" srcId="{95271714-0577-463D-822F-F8D9169F70EF}" destId="{6655A41B-ADAF-4BB8-BC0F-23E201D70A3C}" srcOrd="1" destOrd="0" presId="urn:microsoft.com/office/officeart/2005/8/layout/venn2"/>
    <dgm:cxn modelId="{24AA36E3-9916-434B-A4E9-1AA34E034C68}" type="presParOf" srcId="{6655A41B-ADAF-4BB8-BC0F-23E201D70A3C}" destId="{ACED2754-9B16-4274-BCAF-73A521242933}" srcOrd="0" destOrd="0" presId="urn:microsoft.com/office/officeart/2005/8/layout/venn2"/>
    <dgm:cxn modelId="{E0FA808B-DC1A-4AF3-878C-0EA037E45D59}" type="presParOf" srcId="{6655A41B-ADAF-4BB8-BC0F-23E201D70A3C}" destId="{875CEBBE-7655-4327-AAA8-4C0CA848717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7558896-D651-47AD-98AC-7EFC1A11367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EB15062C-CBF5-4D6E-985C-F8BD52916DB9}">
      <dgm:prSet phldrT="[テキスト]"/>
      <dgm:spPr/>
      <dgm:t>
        <a:bodyPr/>
        <a:lstStyle/>
        <a:p>
          <a:r>
            <a: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仕入製造</a:t>
          </a:r>
        </a:p>
      </dgm:t>
    </dgm:pt>
    <dgm:pt modelId="{35C3CF13-1F43-4BFA-9F0D-89EDF4B8BE94}" type="parTrans" cxnId="{535B1638-7C33-4213-98B2-0021DF44181F}">
      <dgm:prSet/>
      <dgm:spPr/>
      <dgm:t>
        <a:bodyPr/>
        <a:lstStyle/>
        <a:p>
          <a:endParaRPr kumimoji="1" lang="ja-JP" altLang="en-US"/>
        </a:p>
      </dgm:t>
    </dgm:pt>
    <dgm:pt modelId="{28F5B340-AA9C-44B2-B9DB-D9DD48988B47}" type="sibTrans" cxnId="{535B1638-7C33-4213-98B2-0021DF44181F}">
      <dgm:prSet/>
      <dgm:spPr/>
      <dgm:t>
        <a:bodyPr/>
        <a:lstStyle/>
        <a:p>
          <a:endParaRPr kumimoji="1" lang="ja-JP" altLang="en-US"/>
        </a:p>
      </dgm:t>
    </dgm:pt>
    <dgm:pt modelId="{0B5144A4-1BC6-420F-BE47-39321BE81405}">
      <dgm:prSet phldrT="[テキスト]"/>
      <dgm:spPr/>
      <dgm:t>
        <a:bodyPr/>
        <a:lstStyle/>
        <a:p>
          <a:r>
            <a:rPr kumimoji="1" lang="ja-JP" altLang="en-US" dirty="0"/>
            <a:t>集中</a:t>
          </a:r>
        </a:p>
      </dgm:t>
    </dgm:pt>
    <dgm:pt modelId="{28AD4E40-BD1A-4AD1-BCDD-4A4DB1855A8C}" type="parTrans" cxnId="{4F050730-2499-4C7B-8904-069FDD6A3E50}">
      <dgm:prSet/>
      <dgm:spPr/>
      <dgm:t>
        <a:bodyPr/>
        <a:lstStyle/>
        <a:p>
          <a:endParaRPr kumimoji="1" lang="ja-JP" altLang="en-US"/>
        </a:p>
      </dgm:t>
    </dgm:pt>
    <dgm:pt modelId="{BE5F9942-5BE5-48AD-87FB-15505045F70C}" type="sibTrans" cxnId="{4F050730-2499-4C7B-8904-069FDD6A3E50}">
      <dgm:prSet/>
      <dgm:spPr/>
      <dgm:t>
        <a:bodyPr/>
        <a:lstStyle/>
        <a:p>
          <a:endParaRPr kumimoji="1" lang="ja-JP" altLang="en-US"/>
        </a:p>
      </dgm:t>
    </dgm:pt>
    <dgm:pt modelId="{84E384CD-F602-4661-8E1A-711D05C70F2C}">
      <dgm:prSet phldrT="[テキスト]"/>
      <dgm:spPr/>
      <dgm:t>
        <a:bodyPr/>
        <a:lstStyle/>
        <a:p>
          <a:r>
            <a:rPr kumimoji="1" lang="ja-JP" altLang="en-US" dirty="0"/>
            <a:t>低糖質高タンパク</a:t>
          </a:r>
        </a:p>
      </dgm:t>
    </dgm:pt>
    <dgm:pt modelId="{922EE1DB-5582-423B-9208-2874336368A5}" type="parTrans" cxnId="{7D69F4F2-2749-47A5-854D-6B8A4216D969}">
      <dgm:prSet/>
      <dgm:spPr/>
      <dgm:t>
        <a:bodyPr/>
        <a:lstStyle/>
        <a:p>
          <a:endParaRPr kumimoji="1" lang="ja-JP" altLang="en-US"/>
        </a:p>
      </dgm:t>
    </dgm:pt>
    <dgm:pt modelId="{65AC0665-986B-4B30-8E64-BDF48B2EEB16}" type="sibTrans" cxnId="{7D69F4F2-2749-47A5-854D-6B8A4216D969}">
      <dgm:prSet/>
      <dgm:spPr/>
      <dgm:t>
        <a:bodyPr/>
        <a:lstStyle/>
        <a:p>
          <a:endParaRPr kumimoji="1" lang="ja-JP" altLang="en-US"/>
        </a:p>
      </dgm:t>
    </dgm:pt>
    <dgm:pt modelId="{8ECD2100-1F28-48E7-8B6A-ABBF0FBCCE85}">
      <dgm:prSet phldrT="[テキスト]"/>
      <dgm:spPr/>
      <dgm:t>
        <a:bodyPr/>
        <a:lstStyle/>
        <a:p>
          <a:r>
            <a:rPr kumimoji="1" lang="ja-JP" altLang="en-US" dirty="0"/>
            <a:t>半製品</a:t>
          </a:r>
          <a:r>
            <a:rPr kumimoji="1" lang="en-US" altLang="ja-JP" dirty="0"/>
            <a:t>×</a:t>
          </a:r>
          <a:r>
            <a:rPr kumimoji="1" lang="ja-JP" altLang="en-US" dirty="0"/>
            <a:t>ひと手間アイデア</a:t>
          </a:r>
        </a:p>
      </dgm:t>
    </dgm:pt>
    <dgm:pt modelId="{E8ACD1FE-8CBD-434A-A059-2C3C73F675F7}" type="parTrans" cxnId="{16979711-F00B-4726-A8D0-29204D5E0A5F}">
      <dgm:prSet/>
      <dgm:spPr/>
      <dgm:t>
        <a:bodyPr/>
        <a:lstStyle/>
        <a:p>
          <a:endParaRPr kumimoji="1" lang="ja-JP" altLang="en-US"/>
        </a:p>
      </dgm:t>
    </dgm:pt>
    <dgm:pt modelId="{8AE48BD9-F646-42C9-8D7A-BAF10AF9C9C7}" type="sibTrans" cxnId="{16979711-F00B-4726-A8D0-29204D5E0A5F}">
      <dgm:prSet/>
      <dgm:spPr/>
      <dgm:t>
        <a:bodyPr/>
        <a:lstStyle/>
        <a:p>
          <a:endParaRPr kumimoji="1" lang="ja-JP" altLang="en-US"/>
        </a:p>
      </dgm:t>
    </dgm:pt>
    <dgm:pt modelId="{8AF80C3F-130A-43B9-9F7C-22A4ACC28227}">
      <dgm:prSet phldrT="[テキスト]"/>
      <dgm:spPr/>
      <dgm:t>
        <a:bodyPr/>
        <a:lstStyle/>
        <a:p>
          <a:r>
            <a:rPr kumimoji="1" lang="ja-JP" altLang="en-US" dirty="0"/>
            <a:t>選択</a:t>
          </a:r>
        </a:p>
      </dgm:t>
    </dgm:pt>
    <dgm:pt modelId="{FA148293-5353-4EFD-AFEF-EC777A740A83}" type="parTrans" cxnId="{8A2D0F22-C39A-448B-95B0-959ED00DAAC6}">
      <dgm:prSet/>
      <dgm:spPr/>
      <dgm:t>
        <a:bodyPr/>
        <a:lstStyle/>
        <a:p>
          <a:endParaRPr kumimoji="1" lang="ja-JP" altLang="en-US"/>
        </a:p>
      </dgm:t>
    </dgm:pt>
    <dgm:pt modelId="{A2F90A54-E2ED-4E00-8FDE-83FEBAF36717}" type="sibTrans" cxnId="{8A2D0F22-C39A-448B-95B0-959ED00DAAC6}">
      <dgm:prSet/>
      <dgm:spPr/>
      <dgm:t>
        <a:bodyPr/>
        <a:lstStyle/>
        <a:p>
          <a:endParaRPr kumimoji="1" lang="ja-JP" altLang="en-US"/>
        </a:p>
      </dgm:t>
    </dgm:pt>
    <dgm:pt modelId="{F5CB35EF-DA00-4648-8B04-D3D8A3A766AF}">
      <dgm:prSet phldrT="[テキスト]"/>
      <dgm:spPr/>
      <dgm:t>
        <a:bodyPr/>
        <a:lstStyle/>
        <a:p>
          <a:r>
            <a:rPr kumimoji="1" lang="ja-JP" altLang="en-US" dirty="0"/>
            <a:t>セット販売</a:t>
          </a:r>
        </a:p>
      </dgm:t>
    </dgm:pt>
    <dgm:pt modelId="{57586536-89F3-4D24-B7FC-D2CBB85BECB2}" type="parTrans" cxnId="{A763BE1E-F600-4088-B254-7BBB1CCF1128}">
      <dgm:prSet/>
      <dgm:spPr/>
      <dgm:t>
        <a:bodyPr/>
        <a:lstStyle/>
        <a:p>
          <a:endParaRPr kumimoji="1" lang="ja-JP" altLang="en-US"/>
        </a:p>
      </dgm:t>
    </dgm:pt>
    <dgm:pt modelId="{F7260520-5A7A-4612-882B-CEABF2663AC9}" type="sibTrans" cxnId="{A763BE1E-F600-4088-B254-7BBB1CCF1128}">
      <dgm:prSet/>
      <dgm:spPr/>
      <dgm:t>
        <a:bodyPr/>
        <a:lstStyle/>
        <a:p>
          <a:endParaRPr kumimoji="1" lang="ja-JP" altLang="en-US"/>
        </a:p>
      </dgm:t>
    </dgm:pt>
    <dgm:pt modelId="{975915C1-EBE4-4D0C-B793-29B53D88E032}">
      <dgm:prSet phldrT="[テキスト]"/>
      <dgm:spPr/>
      <dgm:t>
        <a:bodyPr/>
        <a:lstStyle/>
        <a:p>
          <a:r>
            <a:rPr kumimoji="1" lang="ja-JP" altLang="en-US" dirty="0"/>
            <a:t>糖尿病計測</a:t>
          </a:r>
          <a:r>
            <a:rPr kumimoji="1" lang="en-US" altLang="ja-JP" dirty="0"/>
            <a:t>×</a:t>
          </a:r>
          <a:r>
            <a:rPr kumimoji="1" lang="ja-JP" altLang="en-US" dirty="0"/>
            <a:t>美味しい</a:t>
          </a:r>
        </a:p>
      </dgm:t>
    </dgm:pt>
    <dgm:pt modelId="{0EB89CA5-5D4E-473D-9E68-1AA7C30F161E}" type="parTrans" cxnId="{F77BA1A0-1995-4624-A709-C53CF22800EF}">
      <dgm:prSet/>
      <dgm:spPr/>
      <dgm:t>
        <a:bodyPr/>
        <a:lstStyle/>
        <a:p>
          <a:endParaRPr kumimoji="1" lang="ja-JP" altLang="en-US"/>
        </a:p>
      </dgm:t>
    </dgm:pt>
    <dgm:pt modelId="{CC075357-1EF1-4C54-8275-3CB9647567D9}" type="sibTrans" cxnId="{F77BA1A0-1995-4624-A709-C53CF22800EF}">
      <dgm:prSet/>
      <dgm:spPr/>
      <dgm:t>
        <a:bodyPr/>
        <a:lstStyle/>
        <a:p>
          <a:endParaRPr kumimoji="1" lang="ja-JP" altLang="en-US"/>
        </a:p>
      </dgm:t>
    </dgm:pt>
    <dgm:pt modelId="{3F544EAD-AF58-4399-9891-310AE6E11F44}">
      <dgm:prSet phldrT="[テキスト]"/>
      <dgm:spPr/>
      <dgm:t>
        <a:bodyPr/>
        <a:lstStyle/>
        <a:p>
          <a:r>
            <a:rPr kumimoji="1" lang="ja-JP" altLang="en-US" dirty="0"/>
            <a:t>冷食宅配</a:t>
          </a:r>
        </a:p>
      </dgm:t>
    </dgm:pt>
    <dgm:pt modelId="{58FC5F8E-A357-467D-9064-E9D341673E07}" type="parTrans" cxnId="{5007EB5E-8325-4329-B9A7-70A2E95958C9}">
      <dgm:prSet/>
      <dgm:spPr/>
      <dgm:t>
        <a:bodyPr/>
        <a:lstStyle/>
        <a:p>
          <a:endParaRPr kumimoji="1" lang="ja-JP" altLang="en-US"/>
        </a:p>
      </dgm:t>
    </dgm:pt>
    <dgm:pt modelId="{A2AD2538-4AD6-429E-AC65-18A20A6FA88E}" type="sibTrans" cxnId="{5007EB5E-8325-4329-B9A7-70A2E95958C9}">
      <dgm:prSet/>
      <dgm:spPr/>
      <dgm:t>
        <a:bodyPr/>
        <a:lstStyle/>
        <a:p>
          <a:endParaRPr kumimoji="1" lang="ja-JP" altLang="en-US"/>
        </a:p>
      </dgm:t>
    </dgm:pt>
    <dgm:pt modelId="{67C7733F-A1B3-4F15-948E-7F7CCC8F4666}">
      <dgm:prSet phldrT="[テキスト]"/>
      <dgm:spPr/>
      <dgm:t>
        <a:bodyPr/>
        <a:lstStyle/>
        <a:p>
          <a:r>
            <a:rPr kumimoji="1" lang="ja-JP" altLang="en-US" dirty="0"/>
            <a:t>台湾カジュアル</a:t>
          </a:r>
        </a:p>
      </dgm:t>
    </dgm:pt>
    <dgm:pt modelId="{D6F13DF2-4A1D-434A-8672-13BDF5CFA7DF}" type="parTrans" cxnId="{477C412C-8F1D-477B-8B7F-576E18D167E0}">
      <dgm:prSet/>
      <dgm:spPr/>
      <dgm:t>
        <a:bodyPr/>
        <a:lstStyle/>
        <a:p>
          <a:endParaRPr kumimoji="1" lang="ja-JP" altLang="en-US"/>
        </a:p>
      </dgm:t>
    </dgm:pt>
    <dgm:pt modelId="{EBBE5541-1D15-4C95-96E5-8657E0377D17}" type="sibTrans" cxnId="{477C412C-8F1D-477B-8B7F-576E18D167E0}">
      <dgm:prSet/>
      <dgm:spPr/>
      <dgm:t>
        <a:bodyPr/>
        <a:lstStyle/>
        <a:p>
          <a:endParaRPr kumimoji="1" lang="ja-JP" altLang="en-US"/>
        </a:p>
      </dgm:t>
    </dgm:pt>
    <dgm:pt modelId="{0AB6B463-1C29-4DC9-82AF-5E473778F189}">
      <dgm:prSet phldrT="[テキスト]"/>
      <dgm:spPr/>
      <dgm:t>
        <a:bodyPr/>
        <a:lstStyle/>
        <a:p>
          <a:r>
            <a:rPr kumimoji="1" lang="ja-JP" altLang="en-US" dirty="0"/>
            <a:t>韓国風唐揚げ</a:t>
          </a:r>
        </a:p>
      </dgm:t>
    </dgm:pt>
    <dgm:pt modelId="{6E81A6B2-E8EE-44B5-98EC-DE5E557B9DD2}" type="parTrans" cxnId="{42452D03-F7EF-4A2F-8E19-B14111B6D1C7}">
      <dgm:prSet/>
      <dgm:spPr/>
      <dgm:t>
        <a:bodyPr/>
        <a:lstStyle/>
        <a:p>
          <a:endParaRPr kumimoji="1" lang="ja-JP" altLang="en-US"/>
        </a:p>
      </dgm:t>
    </dgm:pt>
    <dgm:pt modelId="{8DDF1A5D-91DA-4033-B745-B42DBB03D6FC}" type="sibTrans" cxnId="{42452D03-F7EF-4A2F-8E19-B14111B6D1C7}">
      <dgm:prSet/>
      <dgm:spPr/>
      <dgm:t>
        <a:bodyPr/>
        <a:lstStyle/>
        <a:p>
          <a:endParaRPr kumimoji="1" lang="ja-JP" altLang="en-US"/>
        </a:p>
      </dgm:t>
    </dgm:pt>
    <dgm:pt modelId="{63917F85-C7B6-42AB-95DD-8B53BE92FC3E}">
      <dgm:prSet phldrT="[テキスト]"/>
      <dgm:spPr/>
      <dgm:t>
        <a:bodyPr/>
        <a:lstStyle/>
        <a:p>
          <a:r>
            <a:rPr kumimoji="1" lang="ja-JP" altLang="en-US" dirty="0"/>
            <a:t>ごちそうお茶漬け</a:t>
          </a:r>
        </a:p>
      </dgm:t>
    </dgm:pt>
    <dgm:pt modelId="{E090C668-3354-46A2-A1BF-03A6F1295D56}" type="parTrans" cxnId="{E5AA2147-AF29-4B9C-BC19-96C5320CD240}">
      <dgm:prSet/>
      <dgm:spPr/>
      <dgm:t>
        <a:bodyPr/>
        <a:lstStyle/>
        <a:p>
          <a:endParaRPr kumimoji="1" lang="ja-JP" altLang="en-US"/>
        </a:p>
      </dgm:t>
    </dgm:pt>
    <dgm:pt modelId="{1F7CF2A9-D948-4EDA-B83A-B58D35D6CB51}" type="sibTrans" cxnId="{E5AA2147-AF29-4B9C-BC19-96C5320CD240}">
      <dgm:prSet/>
      <dgm:spPr/>
      <dgm:t>
        <a:bodyPr/>
        <a:lstStyle/>
        <a:p>
          <a:endParaRPr kumimoji="1" lang="ja-JP" altLang="en-US"/>
        </a:p>
      </dgm:t>
    </dgm:pt>
    <dgm:pt modelId="{B305F226-7B62-44C7-8B71-C86A89283EDE}">
      <dgm:prSet phldrT="[テキスト]"/>
      <dgm:spPr/>
      <dgm:t>
        <a:bodyPr/>
        <a:lstStyle/>
        <a:p>
          <a:r>
            <a:rPr kumimoji="1" lang="ja-JP" altLang="en-US" dirty="0"/>
            <a:t>漢方好き・薬膳</a:t>
          </a:r>
        </a:p>
      </dgm:t>
    </dgm:pt>
    <dgm:pt modelId="{23CDB0C4-ED29-409C-AEF1-4EA82F27C487}" type="parTrans" cxnId="{FF7D1F18-060C-460C-946F-34879A12F410}">
      <dgm:prSet/>
      <dgm:spPr/>
      <dgm:t>
        <a:bodyPr/>
        <a:lstStyle/>
        <a:p>
          <a:endParaRPr kumimoji="1" lang="ja-JP" altLang="en-US"/>
        </a:p>
      </dgm:t>
    </dgm:pt>
    <dgm:pt modelId="{E67E920D-B0FA-4163-ACD1-47FEA69DB5BB}" type="sibTrans" cxnId="{FF7D1F18-060C-460C-946F-34879A12F410}">
      <dgm:prSet/>
      <dgm:spPr/>
      <dgm:t>
        <a:bodyPr/>
        <a:lstStyle/>
        <a:p>
          <a:endParaRPr kumimoji="1" lang="ja-JP" altLang="en-US"/>
        </a:p>
      </dgm:t>
    </dgm:pt>
    <dgm:pt modelId="{9FD906CF-2BEA-4F40-9ED1-A094B47008F8}">
      <dgm:prSet phldrT="[テキスト]"/>
      <dgm:spPr/>
      <dgm:t>
        <a:bodyPr/>
        <a:lstStyle/>
        <a:p>
          <a:r>
            <a:rPr kumimoji="1" lang="ja-JP" altLang="en-US" dirty="0"/>
            <a:t>メニューキット</a:t>
          </a:r>
          <a:r>
            <a:rPr kumimoji="1" lang="en-US" altLang="ja-JP" dirty="0"/>
            <a:t>×</a:t>
          </a:r>
          <a:r>
            <a:rPr kumimoji="1" lang="ja-JP" altLang="en-US" dirty="0"/>
            <a:t>料理動画</a:t>
          </a:r>
        </a:p>
      </dgm:t>
    </dgm:pt>
    <dgm:pt modelId="{2476F73C-9E5E-4A05-8EA7-EBC7EA2C1908}" type="parTrans" cxnId="{C267A197-B021-49AB-8A90-601A82CB6279}">
      <dgm:prSet/>
      <dgm:spPr/>
      <dgm:t>
        <a:bodyPr/>
        <a:lstStyle/>
        <a:p>
          <a:endParaRPr kumimoji="1" lang="ja-JP" altLang="en-US"/>
        </a:p>
      </dgm:t>
    </dgm:pt>
    <dgm:pt modelId="{610ECFDA-1551-4889-9341-7EF8B4B27BB7}" type="sibTrans" cxnId="{C267A197-B021-49AB-8A90-601A82CB6279}">
      <dgm:prSet/>
      <dgm:spPr/>
      <dgm:t>
        <a:bodyPr/>
        <a:lstStyle/>
        <a:p>
          <a:endParaRPr kumimoji="1" lang="ja-JP" altLang="en-US"/>
        </a:p>
      </dgm:t>
    </dgm:pt>
    <dgm:pt modelId="{76AF1E70-51E2-483C-A8C3-5D4B947C090B}">
      <dgm:prSet phldrT="[テキスト]"/>
      <dgm:spPr/>
      <dgm:t>
        <a:bodyPr/>
        <a:lstStyle/>
        <a:p>
          <a:r>
            <a:rPr kumimoji="1" lang="ja-JP" altLang="en-US" dirty="0"/>
            <a:t>弁当日配</a:t>
          </a:r>
        </a:p>
      </dgm:t>
    </dgm:pt>
    <dgm:pt modelId="{1C5D6090-A418-4E3C-BA63-81BDDD0D0FF7}" type="parTrans" cxnId="{E6B5ACAB-FF85-4DBF-92F3-00FA7044E0D4}">
      <dgm:prSet/>
      <dgm:spPr/>
      <dgm:t>
        <a:bodyPr/>
        <a:lstStyle/>
        <a:p>
          <a:endParaRPr kumimoji="1" lang="ja-JP" altLang="en-US"/>
        </a:p>
      </dgm:t>
    </dgm:pt>
    <dgm:pt modelId="{BAA292F7-A983-48FD-AA73-1E39FDCF5DB2}" type="sibTrans" cxnId="{E6B5ACAB-FF85-4DBF-92F3-00FA7044E0D4}">
      <dgm:prSet/>
      <dgm:spPr/>
      <dgm:t>
        <a:bodyPr/>
        <a:lstStyle/>
        <a:p>
          <a:endParaRPr kumimoji="1" lang="ja-JP" altLang="en-US"/>
        </a:p>
      </dgm:t>
    </dgm:pt>
    <dgm:pt modelId="{9C3CA4DF-D5B2-4F8F-AF01-A2BE251D8A77}">
      <dgm:prSet phldrT="[テキスト]"/>
      <dgm:spPr/>
      <dgm:t>
        <a:bodyPr/>
        <a:lstStyle/>
        <a:p>
          <a:r>
            <a:rPr kumimoji="1" lang="ja-JP" altLang="en-US" dirty="0"/>
            <a:t>業者販売</a:t>
          </a:r>
        </a:p>
      </dgm:t>
    </dgm:pt>
    <dgm:pt modelId="{545EC07A-25E3-491B-9724-70452D3E4773}" type="parTrans" cxnId="{824FD843-F177-41E6-A62B-4D25B48A06B3}">
      <dgm:prSet/>
      <dgm:spPr/>
      <dgm:t>
        <a:bodyPr/>
        <a:lstStyle/>
        <a:p>
          <a:endParaRPr kumimoji="1" lang="ja-JP" altLang="en-US"/>
        </a:p>
      </dgm:t>
    </dgm:pt>
    <dgm:pt modelId="{5646436A-FC5C-4C66-BEBD-6362BAAD9694}" type="sibTrans" cxnId="{824FD843-F177-41E6-A62B-4D25B48A06B3}">
      <dgm:prSet/>
      <dgm:spPr/>
      <dgm:t>
        <a:bodyPr/>
        <a:lstStyle/>
        <a:p>
          <a:endParaRPr kumimoji="1" lang="ja-JP" altLang="en-US"/>
        </a:p>
      </dgm:t>
    </dgm:pt>
    <dgm:pt modelId="{C7F4C165-42C2-4DAD-A4D7-54EC20AEB19A}">
      <dgm:prSet phldrT="[テキスト]"/>
      <dgm:spPr/>
      <dgm:t>
        <a:bodyPr/>
        <a:lstStyle/>
        <a:p>
          <a:r>
            <a:rPr kumimoji="1" lang="ja-JP" altLang="en-US" dirty="0"/>
            <a:t>店舗運営</a:t>
          </a:r>
        </a:p>
      </dgm:t>
    </dgm:pt>
    <dgm:pt modelId="{5F414D11-FAF5-47B6-85EE-631900D92385}" type="parTrans" cxnId="{0A064AB1-B29D-4AA7-88B7-B7E2DB07752D}">
      <dgm:prSet/>
      <dgm:spPr/>
      <dgm:t>
        <a:bodyPr/>
        <a:lstStyle/>
        <a:p>
          <a:endParaRPr kumimoji="1" lang="ja-JP" altLang="en-US"/>
        </a:p>
      </dgm:t>
    </dgm:pt>
    <dgm:pt modelId="{139EE42B-F95C-44EA-AC42-3C571607D027}" type="sibTrans" cxnId="{0A064AB1-B29D-4AA7-88B7-B7E2DB07752D}">
      <dgm:prSet/>
      <dgm:spPr/>
      <dgm:t>
        <a:bodyPr/>
        <a:lstStyle/>
        <a:p>
          <a:endParaRPr kumimoji="1" lang="ja-JP" altLang="en-US"/>
        </a:p>
      </dgm:t>
    </dgm:pt>
    <dgm:pt modelId="{75D247AF-0F62-409C-B298-29EF994EFA6E}">
      <dgm:prSet phldrT="[テキスト]"/>
      <dgm:spPr/>
      <dgm:t>
        <a:bodyPr/>
        <a:lstStyle/>
        <a:p>
          <a:r>
            <a:rPr kumimoji="1" lang="ja-JP" altLang="en-US" dirty="0"/>
            <a:t>おうちでダイエット</a:t>
          </a:r>
        </a:p>
      </dgm:t>
    </dgm:pt>
    <dgm:pt modelId="{2A2B5D17-32CB-4655-BBAD-A2C5D29B1221}" type="sibTrans" cxnId="{CD4FD859-6B80-4A52-8699-FC13BE779872}">
      <dgm:prSet/>
      <dgm:spPr/>
      <dgm:t>
        <a:bodyPr/>
        <a:lstStyle/>
        <a:p>
          <a:endParaRPr kumimoji="1" lang="ja-JP" altLang="en-US"/>
        </a:p>
      </dgm:t>
    </dgm:pt>
    <dgm:pt modelId="{B8B093B9-45B1-4DD5-B7B4-08BC289F0BB7}" type="parTrans" cxnId="{CD4FD859-6B80-4A52-8699-FC13BE779872}">
      <dgm:prSet/>
      <dgm:spPr/>
      <dgm:t>
        <a:bodyPr/>
        <a:lstStyle/>
        <a:p>
          <a:endParaRPr kumimoji="1" lang="ja-JP" altLang="en-US"/>
        </a:p>
      </dgm:t>
    </dgm:pt>
    <dgm:pt modelId="{1C462D02-06C9-451D-A488-E1B73D39817D}" type="pres">
      <dgm:prSet presAssocID="{E7558896-D651-47AD-98AC-7EFC1A11367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E8C4204-3C44-4081-B591-4B4A63D16FE6}" type="pres">
      <dgm:prSet presAssocID="{EB15062C-CBF5-4D6E-985C-F8BD52916DB9}" presName="root1" presStyleCnt="0"/>
      <dgm:spPr/>
    </dgm:pt>
    <dgm:pt modelId="{022F26FD-1D46-4BC0-97BC-98BED423A489}" type="pres">
      <dgm:prSet presAssocID="{EB15062C-CBF5-4D6E-985C-F8BD52916DB9}" presName="LevelOneTextNode" presStyleLbl="node0" presStyleIdx="0" presStyleCnt="1" custScaleX="44663" custScaleY="97948">
        <dgm:presLayoutVars>
          <dgm:chPref val="3"/>
        </dgm:presLayoutVars>
      </dgm:prSet>
      <dgm:spPr/>
    </dgm:pt>
    <dgm:pt modelId="{E05EEA03-7920-4DAD-8906-B79B02199921}" type="pres">
      <dgm:prSet presAssocID="{EB15062C-CBF5-4D6E-985C-F8BD52916DB9}" presName="level2hierChild" presStyleCnt="0"/>
      <dgm:spPr/>
    </dgm:pt>
    <dgm:pt modelId="{39DDA796-513B-48C6-8338-7ED98543FC5A}" type="pres">
      <dgm:prSet presAssocID="{28AD4E40-BD1A-4AD1-BCDD-4A4DB1855A8C}" presName="conn2-1" presStyleLbl="parChTrans1D2" presStyleIdx="0" presStyleCnt="2"/>
      <dgm:spPr/>
    </dgm:pt>
    <dgm:pt modelId="{A2294E6F-4362-4ECC-B6BE-60EC7FA42A92}" type="pres">
      <dgm:prSet presAssocID="{28AD4E40-BD1A-4AD1-BCDD-4A4DB1855A8C}" presName="connTx" presStyleLbl="parChTrans1D2" presStyleIdx="0" presStyleCnt="2"/>
      <dgm:spPr/>
    </dgm:pt>
    <dgm:pt modelId="{5C31C80A-B98C-49BF-A78C-6AC3FCAC0C63}" type="pres">
      <dgm:prSet presAssocID="{0B5144A4-1BC6-420F-BE47-39321BE81405}" presName="root2" presStyleCnt="0"/>
      <dgm:spPr/>
    </dgm:pt>
    <dgm:pt modelId="{84A0EADB-BCB7-4500-9D51-B4BF1185EBBE}" type="pres">
      <dgm:prSet presAssocID="{0B5144A4-1BC6-420F-BE47-39321BE81405}" presName="LevelTwoTextNode" presStyleLbl="node2" presStyleIdx="0" presStyleCnt="2" custScaleX="25173">
        <dgm:presLayoutVars>
          <dgm:chPref val="3"/>
        </dgm:presLayoutVars>
      </dgm:prSet>
      <dgm:spPr/>
    </dgm:pt>
    <dgm:pt modelId="{D7F825BA-AE2E-45CA-957C-46870AF14665}" type="pres">
      <dgm:prSet presAssocID="{0B5144A4-1BC6-420F-BE47-39321BE81405}" presName="level3hierChild" presStyleCnt="0"/>
      <dgm:spPr/>
    </dgm:pt>
    <dgm:pt modelId="{303B2125-95F7-4B9B-B90B-BFC382C8E7AC}" type="pres">
      <dgm:prSet presAssocID="{922EE1DB-5582-423B-9208-2874336368A5}" presName="conn2-1" presStyleLbl="parChTrans1D3" presStyleIdx="0" presStyleCnt="14"/>
      <dgm:spPr/>
    </dgm:pt>
    <dgm:pt modelId="{735C0DDB-1805-4D69-86F0-F76D8ACB4997}" type="pres">
      <dgm:prSet presAssocID="{922EE1DB-5582-423B-9208-2874336368A5}" presName="connTx" presStyleLbl="parChTrans1D3" presStyleIdx="0" presStyleCnt="14"/>
      <dgm:spPr/>
    </dgm:pt>
    <dgm:pt modelId="{BE141B8C-FFF2-4033-AFB2-5E33E3F2FB55}" type="pres">
      <dgm:prSet presAssocID="{84E384CD-F602-4661-8E1A-711D05C70F2C}" presName="root2" presStyleCnt="0"/>
      <dgm:spPr/>
    </dgm:pt>
    <dgm:pt modelId="{DA636FF2-2DE3-4DC4-96FC-EACFCB479A66}" type="pres">
      <dgm:prSet presAssocID="{84E384CD-F602-4661-8E1A-711D05C70F2C}" presName="LevelTwoTextNode" presStyleLbl="node3" presStyleIdx="0" presStyleCnt="14" custScaleY="31510">
        <dgm:presLayoutVars>
          <dgm:chPref val="3"/>
        </dgm:presLayoutVars>
      </dgm:prSet>
      <dgm:spPr/>
    </dgm:pt>
    <dgm:pt modelId="{F03C1397-EA67-4502-A732-AF6FB21AE451}" type="pres">
      <dgm:prSet presAssocID="{84E384CD-F602-4661-8E1A-711D05C70F2C}" presName="level3hierChild" presStyleCnt="0"/>
      <dgm:spPr/>
    </dgm:pt>
    <dgm:pt modelId="{3777D54D-4050-4E89-A037-BC6BD4FEA602}" type="pres">
      <dgm:prSet presAssocID="{B8B093B9-45B1-4DD5-B7B4-08BC289F0BB7}" presName="conn2-1" presStyleLbl="parChTrans1D3" presStyleIdx="1" presStyleCnt="14"/>
      <dgm:spPr/>
    </dgm:pt>
    <dgm:pt modelId="{B20E54F1-57A4-4CAE-A9BD-826D5887736F}" type="pres">
      <dgm:prSet presAssocID="{B8B093B9-45B1-4DD5-B7B4-08BC289F0BB7}" presName="connTx" presStyleLbl="parChTrans1D3" presStyleIdx="1" presStyleCnt="14"/>
      <dgm:spPr/>
    </dgm:pt>
    <dgm:pt modelId="{5786DE77-FB1B-4F6F-9356-41EF37110652}" type="pres">
      <dgm:prSet presAssocID="{75D247AF-0F62-409C-B298-29EF994EFA6E}" presName="root2" presStyleCnt="0"/>
      <dgm:spPr/>
    </dgm:pt>
    <dgm:pt modelId="{0B2CBA6F-206C-449A-A7F0-3183207D3F4A}" type="pres">
      <dgm:prSet presAssocID="{75D247AF-0F62-409C-B298-29EF994EFA6E}" presName="LevelTwoTextNode" presStyleLbl="node3" presStyleIdx="1" presStyleCnt="14" custScaleY="31510">
        <dgm:presLayoutVars>
          <dgm:chPref val="3"/>
        </dgm:presLayoutVars>
      </dgm:prSet>
      <dgm:spPr/>
    </dgm:pt>
    <dgm:pt modelId="{2709B22A-ACAB-40FE-91A8-9873FD0C02BF}" type="pres">
      <dgm:prSet presAssocID="{75D247AF-0F62-409C-B298-29EF994EFA6E}" presName="level3hierChild" presStyleCnt="0"/>
      <dgm:spPr/>
    </dgm:pt>
    <dgm:pt modelId="{1D9EAB52-8AA2-4DDD-9A01-C0403543CF5A}" type="pres">
      <dgm:prSet presAssocID="{0EB89CA5-5D4E-473D-9E68-1AA7C30F161E}" presName="conn2-1" presStyleLbl="parChTrans1D3" presStyleIdx="2" presStyleCnt="14"/>
      <dgm:spPr/>
    </dgm:pt>
    <dgm:pt modelId="{43249ADA-6EB6-40FD-95D7-241327C0A119}" type="pres">
      <dgm:prSet presAssocID="{0EB89CA5-5D4E-473D-9E68-1AA7C30F161E}" presName="connTx" presStyleLbl="parChTrans1D3" presStyleIdx="2" presStyleCnt="14"/>
      <dgm:spPr/>
    </dgm:pt>
    <dgm:pt modelId="{40EA1893-5A49-45C5-AAFA-89E7C5C35BEB}" type="pres">
      <dgm:prSet presAssocID="{975915C1-EBE4-4D0C-B793-29B53D88E032}" presName="root2" presStyleCnt="0"/>
      <dgm:spPr/>
    </dgm:pt>
    <dgm:pt modelId="{05976005-4105-4444-885B-1E38D5E98714}" type="pres">
      <dgm:prSet presAssocID="{975915C1-EBE4-4D0C-B793-29B53D88E032}" presName="LevelTwoTextNode" presStyleLbl="node3" presStyleIdx="2" presStyleCnt="14" custScaleY="31510">
        <dgm:presLayoutVars>
          <dgm:chPref val="3"/>
        </dgm:presLayoutVars>
      </dgm:prSet>
      <dgm:spPr/>
    </dgm:pt>
    <dgm:pt modelId="{F0D24A7C-62B2-40FC-8A39-EC0AEA3B06A4}" type="pres">
      <dgm:prSet presAssocID="{975915C1-EBE4-4D0C-B793-29B53D88E032}" presName="level3hierChild" presStyleCnt="0"/>
      <dgm:spPr/>
    </dgm:pt>
    <dgm:pt modelId="{BE45F046-A5C7-4B0D-92B6-C3FE8CD073CE}" type="pres">
      <dgm:prSet presAssocID="{58FC5F8E-A357-467D-9064-E9D341673E07}" presName="conn2-1" presStyleLbl="parChTrans1D3" presStyleIdx="3" presStyleCnt="14"/>
      <dgm:spPr/>
    </dgm:pt>
    <dgm:pt modelId="{E194923B-ED16-4ABF-810D-22BB3670B4BB}" type="pres">
      <dgm:prSet presAssocID="{58FC5F8E-A357-467D-9064-E9D341673E07}" presName="connTx" presStyleLbl="parChTrans1D3" presStyleIdx="3" presStyleCnt="14"/>
      <dgm:spPr/>
    </dgm:pt>
    <dgm:pt modelId="{A4C97E29-200C-48FD-BD18-C41CD0C9DC28}" type="pres">
      <dgm:prSet presAssocID="{3F544EAD-AF58-4399-9891-310AE6E11F44}" presName="root2" presStyleCnt="0"/>
      <dgm:spPr/>
    </dgm:pt>
    <dgm:pt modelId="{4EB8021B-70C5-4256-8D91-E156946FB9DE}" type="pres">
      <dgm:prSet presAssocID="{3F544EAD-AF58-4399-9891-310AE6E11F44}" presName="LevelTwoTextNode" presStyleLbl="node3" presStyleIdx="3" presStyleCnt="14" custScaleY="31510">
        <dgm:presLayoutVars>
          <dgm:chPref val="3"/>
        </dgm:presLayoutVars>
      </dgm:prSet>
      <dgm:spPr/>
    </dgm:pt>
    <dgm:pt modelId="{C90A19FC-6489-404A-8E63-A573FB8DA779}" type="pres">
      <dgm:prSet presAssocID="{3F544EAD-AF58-4399-9891-310AE6E11F44}" presName="level3hierChild" presStyleCnt="0"/>
      <dgm:spPr/>
    </dgm:pt>
    <dgm:pt modelId="{8536B1D5-A055-4112-BCA8-B201B0C5AE7D}" type="pres">
      <dgm:prSet presAssocID="{D6F13DF2-4A1D-434A-8672-13BDF5CFA7DF}" presName="conn2-1" presStyleLbl="parChTrans1D3" presStyleIdx="4" presStyleCnt="14"/>
      <dgm:spPr/>
    </dgm:pt>
    <dgm:pt modelId="{40BECC14-BE82-4C1C-8204-35697219B65C}" type="pres">
      <dgm:prSet presAssocID="{D6F13DF2-4A1D-434A-8672-13BDF5CFA7DF}" presName="connTx" presStyleLbl="parChTrans1D3" presStyleIdx="4" presStyleCnt="14"/>
      <dgm:spPr/>
    </dgm:pt>
    <dgm:pt modelId="{33314AF8-A6AC-4EDD-A283-747335047BA1}" type="pres">
      <dgm:prSet presAssocID="{67C7733F-A1B3-4F15-948E-7F7CCC8F4666}" presName="root2" presStyleCnt="0"/>
      <dgm:spPr/>
    </dgm:pt>
    <dgm:pt modelId="{50757D66-8923-460A-A452-0DD4ACBBC7BE}" type="pres">
      <dgm:prSet presAssocID="{67C7733F-A1B3-4F15-948E-7F7CCC8F4666}" presName="LevelTwoTextNode" presStyleLbl="node3" presStyleIdx="4" presStyleCnt="14" custScaleY="31510">
        <dgm:presLayoutVars>
          <dgm:chPref val="3"/>
        </dgm:presLayoutVars>
      </dgm:prSet>
      <dgm:spPr/>
    </dgm:pt>
    <dgm:pt modelId="{46127C90-BBC8-4A4F-9C09-A4E245124DB9}" type="pres">
      <dgm:prSet presAssocID="{67C7733F-A1B3-4F15-948E-7F7CCC8F4666}" presName="level3hierChild" presStyleCnt="0"/>
      <dgm:spPr/>
    </dgm:pt>
    <dgm:pt modelId="{5A75AF97-FEE1-4586-B215-9E87A9453D30}" type="pres">
      <dgm:prSet presAssocID="{6E81A6B2-E8EE-44B5-98EC-DE5E557B9DD2}" presName="conn2-1" presStyleLbl="parChTrans1D3" presStyleIdx="5" presStyleCnt="14"/>
      <dgm:spPr/>
    </dgm:pt>
    <dgm:pt modelId="{399CC9D1-CB83-472D-8827-3B4505439528}" type="pres">
      <dgm:prSet presAssocID="{6E81A6B2-E8EE-44B5-98EC-DE5E557B9DD2}" presName="connTx" presStyleLbl="parChTrans1D3" presStyleIdx="5" presStyleCnt="14"/>
      <dgm:spPr/>
    </dgm:pt>
    <dgm:pt modelId="{698AF2C7-E4AB-4AB0-862C-9DBABB483AAF}" type="pres">
      <dgm:prSet presAssocID="{0AB6B463-1C29-4DC9-82AF-5E473778F189}" presName="root2" presStyleCnt="0"/>
      <dgm:spPr/>
    </dgm:pt>
    <dgm:pt modelId="{D07454A9-0099-4FC0-AA1F-41F50440A163}" type="pres">
      <dgm:prSet presAssocID="{0AB6B463-1C29-4DC9-82AF-5E473778F189}" presName="LevelTwoTextNode" presStyleLbl="node3" presStyleIdx="5" presStyleCnt="14" custScaleY="31510">
        <dgm:presLayoutVars>
          <dgm:chPref val="3"/>
        </dgm:presLayoutVars>
      </dgm:prSet>
      <dgm:spPr/>
    </dgm:pt>
    <dgm:pt modelId="{9C8F624D-BEF2-4FCF-9E1F-B21228F4024C}" type="pres">
      <dgm:prSet presAssocID="{0AB6B463-1C29-4DC9-82AF-5E473778F189}" presName="level3hierChild" presStyleCnt="0"/>
      <dgm:spPr/>
    </dgm:pt>
    <dgm:pt modelId="{121E98C8-46E7-41D3-8344-D75948539CE5}" type="pres">
      <dgm:prSet presAssocID="{E090C668-3354-46A2-A1BF-03A6F1295D56}" presName="conn2-1" presStyleLbl="parChTrans1D3" presStyleIdx="6" presStyleCnt="14"/>
      <dgm:spPr/>
    </dgm:pt>
    <dgm:pt modelId="{44D05BD5-8BA7-4055-9CB7-D1BC2E92B8B7}" type="pres">
      <dgm:prSet presAssocID="{E090C668-3354-46A2-A1BF-03A6F1295D56}" presName="connTx" presStyleLbl="parChTrans1D3" presStyleIdx="6" presStyleCnt="14"/>
      <dgm:spPr/>
    </dgm:pt>
    <dgm:pt modelId="{E37EAA33-A895-4F7E-BE10-9536D08A4DDF}" type="pres">
      <dgm:prSet presAssocID="{63917F85-C7B6-42AB-95DD-8B53BE92FC3E}" presName="root2" presStyleCnt="0"/>
      <dgm:spPr/>
    </dgm:pt>
    <dgm:pt modelId="{907D946B-5B99-4B90-921E-880EA70FCD8A}" type="pres">
      <dgm:prSet presAssocID="{63917F85-C7B6-42AB-95DD-8B53BE92FC3E}" presName="LevelTwoTextNode" presStyleLbl="node3" presStyleIdx="6" presStyleCnt="14" custScaleY="31510">
        <dgm:presLayoutVars>
          <dgm:chPref val="3"/>
        </dgm:presLayoutVars>
      </dgm:prSet>
      <dgm:spPr/>
    </dgm:pt>
    <dgm:pt modelId="{23580CAD-DC5F-403A-9FAB-3C0F74FB8FA4}" type="pres">
      <dgm:prSet presAssocID="{63917F85-C7B6-42AB-95DD-8B53BE92FC3E}" presName="level3hierChild" presStyleCnt="0"/>
      <dgm:spPr/>
    </dgm:pt>
    <dgm:pt modelId="{3075123D-917E-440B-9704-FC65F872BB3B}" type="pres">
      <dgm:prSet presAssocID="{23CDB0C4-ED29-409C-AEF1-4EA82F27C487}" presName="conn2-1" presStyleLbl="parChTrans1D3" presStyleIdx="7" presStyleCnt="14"/>
      <dgm:spPr/>
    </dgm:pt>
    <dgm:pt modelId="{855E5BCB-2121-4087-B7C7-B15C3EB627D2}" type="pres">
      <dgm:prSet presAssocID="{23CDB0C4-ED29-409C-AEF1-4EA82F27C487}" presName="connTx" presStyleLbl="parChTrans1D3" presStyleIdx="7" presStyleCnt="14"/>
      <dgm:spPr/>
    </dgm:pt>
    <dgm:pt modelId="{E5BF9A5D-6A1B-4484-AFDD-0124D3D2FE26}" type="pres">
      <dgm:prSet presAssocID="{B305F226-7B62-44C7-8B71-C86A89283EDE}" presName="root2" presStyleCnt="0"/>
      <dgm:spPr/>
    </dgm:pt>
    <dgm:pt modelId="{4867A2AD-BD6B-4E03-A3E4-E8642CACF8FE}" type="pres">
      <dgm:prSet presAssocID="{B305F226-7B62-44C7-8B71-C86A89283EDE}" presName="LevelTwoTextNode" presStyleLbl="node3" presStyleIdx="7" presStyleCnt="14" custScaleY="31510">
        <dgm:presLayoutVars>
          <dgm:chPref val="3"/>
        </dgm:presLayoutVars>
      </dgm:prSet>
      <dgm:spPr/>
    </dgm:pt>
    <dgm:pt modelId="{0F9B0C7B-3B28-4C22-876E-6C4D09568EA4}" type="pres">
      <dgm:prSet presAssocID="{B305F226-7B62-44C7-8B71-C86A89283EDE}" presName="level3hierChild" presStyleCnt="0"/>
      <dgm:spPr/>
    </dgm:pt>
    <dgm:pt modelId="{22F5AB2C-CDD3-48E5-8CF6-C4F68A3F4EA3}" type="pres">
      <dgm:prSet presAssocID="{2476F73C-9E5E-4A05-8EA7-EBC7EA2C1908}" presName="conn2-1" presStyleLbl="parChTrans1D3" presStyleIdx="8" presStyleCnt="14"/>
      <dgm:spPr/>
    </dgm:pt>
    <dgm:pt modelId="{61AE17D0-29DC-4168-AD2B-BA91754A32B1}" type="pres">
      <dgm:prSet presAssocID="{2476F73C-9E5E-4A05-8EA7-EBC7EA2C1908}" presName="connTx" presStyleLbl="parChTrans1D3" presStyleIdx="8" presStyleCnt="14"/>
      <dgm:spPr/>
    </dgm:pt>
    <dgm:pt modelId="{9FFD9193-F5FA-4720-A049-8AFF07DF2D28}" type="pres">
      <dgm:prSet presAssocID="{9FD906CF-2BEA-4F40-9ED1-A094B47008F8}" presName="root2" presStyleCnt="0"/>
      <dgm:spPr/>
    </dgm:pt>
    <dgm:pt modelId="{36224421-DBC0-41E6-B5DF-46CF24F1CF4F}" type="pres">
      <dgm:prSet presAssocID="{9FD906CF-2BEA-4F40-9ED1-A094B47008F8}" presName="LevelTwoTextNode" presStyleLbl="node3" presStyleIdx="8" presStyleCnt="14" custScaleY="31510">
        <dgm:presLayoutVars>
          <dgm:chPref val="3"/>
        </dgm:presLayoutVars>
      </dgm:prSet>
      <dgm:spPr/>
    </dgm:pt>
    <dgm:pt modelId="{4D9E48B4-BC30-443C-BD83-40742BC6E2D9}" type="pres">
      <dgm:prSet presAssocID="{9FD906CF-2BEA-4F40-9ED1-A094B47008F8}" presName="level3hierChild" presStyleCnt="0"/>
      <dgm:spPr/>
    </dgm:pt>
    <dgm:pt modelId="{E2D4078E-9559-4A4C-BCDE-D8AA27A1EE3D}" type="pres">
      <dgm:prSet presAssocID="{E8ACD1FE-8CBD-434A-A059-2C3C73F675F7}" presName="conn2-1" presStyleLbl="parChTrans1D3" presStyleIdx="9" presStyleCnt="14"/>
      <dgm:spPr/>
    </dgm:pt>
    <dgm:pt modelId="{55437324-F61F-4396-8B5C-D52D3B5D14D4}" type="pres">
      <dgm:prSet presAssocID="{E8ACD1FE-8CBD-434A-A059-2C3C73F675F7}" presName="connTx" presStyleLbl="parChTrans1D3" presStyleIdx="9" presStyleCnt="14"/>
      <dgm:spPr/>
    </dgm:pt>
    <dgm:pt modelId="{88CC05A2-0D05-4768-963B-E6B90FFA759F}" type="pres">
      <dgm:prSet presAssocID="{8ECD2100-1F28-48E7-8B6A-ABBF0FBCCE85}" presName="root2" presStyleCnt="0"/>
      <dgm:spPr/>
    </dgm:pt>
    <dgm:pt modelId="{C881EF59-1A1A-452A-AA14-A211A0CED094}" type="pres">
      <dgm:prSet presAssocID="{8ECD2100-1F28-48E7-8B6A-ABBF0FBCCE85}" presName="LevelTwoTextNode" presStyleLbl="node3" presStyleIdx="9" presStyleCnt="14" custScaleY="30740">
        <dgm:presLayoutVars>
          <dgm:chPref val="3"/>
        </dgm:presLayoutVars>
      </dgm:prSet>
      <dgm:spPr/>
    </dgm:pt>
    <dgm:pt modelId="{33EA0435-9DB5-4105-8000-985F9FB24BA9}" type="pres">
      <dgm:prSet presAssocID="{8ECD2100-1F28-48E7-8B6A-ABBF0FBCCE85}" presName="level3hierChild" presStyleCnt="0"/>
      <dgm:spPr/>
    </dgm:pt>
    <dgm:pt modelId="{1FD79DA1-E968-4BF9-BA24-743C624C225F}" type="pres">
      <dgm:prSet presAssocID="{FA148293-5353-4EFD-AFEF-EC777A740A83}" presName="conn2-1" presStyleLbl="parChTrans1D2" presStyleIdx="1" presStyleCnt="2"/>
      <dgm:spPr/>
    </dgm:pt>
    <dgm:pt modelId="{51504C7A-020A-4CF9-8D54-3D5C9747AF94}" type="pres">
      <dgm:prSet presAssocID="{FA148293-5353-4EFD-AFEF-EC777A740A83}" presName="connTx" presStyleLbl="parChTrans1D2" presStyleIdx="1" presStyleCnt="2"/>
      <dgm:spPr/>
    </dgm:pt>
    <dgm:pt modelId="{CA9DBB4A-FA1E-48FE-846C-00063C51E660}" type="pres">
      <dgm:prSet presAssocID="{8AF80C3F-130A-43B9-9F7C-22A4ACC28227}" presName="root2" presStyleCnt="0"/>
      <dgm:spPr/>
    </dgm:pt>
    <dgm:pt modelId="{5D38C512-5F1A-40AC-AEE3-470C83C22771}" type="pres">
      <dgm:prSet presAssocID="{8AF80C3F-130A-43B9-9F7C-22A4ACC28227}" presName="LevelTwoTextNode" presStyleLbl="node2" presStyleIdx="1" presStyleCnt="2" custScaleX="26558">
        <dgm:presLayoutVars>
          <dgm:chPref val="3"/>
        </dgm:presLayoutVars>
      </dgm:prSet>
      <dgm:spPr/>
    </dgm:pt>
    <dgm:pt modelId="{CF7EAE68-ED25-4A47-897A-4C5A6033F960}" type="pres">
      <dgm:prSet presAssocID="{8AF80C3F-130A-43B9-9F7C-22A4ACC28227}" presName="level3hierChild" presStyleCnt="0"/>
      <dgm:spPr/>
    </dgm:pt>
    <dgm:pt modelId="{B73E94CB-8A9A-4DC1-BC1F-207D90261B03}" type="pres">
      <dgm:prSet presAssocID="{57586536-89F3-4D24-B7FC-D2CBB85BECB2}" presName="conn2-1" presStyleLbl="parChTrans1D3" presStyleIdx="10" presStyleCnt="14"/>
      <dgm:spPr/>
    </dgm:pt>
    <dgm:pt modelId="{E047B76B-F3C0-4E89-979A-96AA5FAD854E}" type="pres">
      <dgm:prSet presAssocID="{57586536-89F3-4D24-B7FC-D2CBB85BECB2}" presName="connTx" presStyleLbl="parChTrans1D3" presStyleIdx="10" presStyleCnt="14"/>
      <dgm:spPr/>
    </dgm:pt>
    <dgm:pt modelId="{5C980984-9E04-48C2-9D2F-9CBA50548AAD}" type="pres">
      <dgm:prSet presAssocID="{F5CB35EF-DA00-4648-8B04-D3D8A3A766AF}" presName="root2" presStyleCnt="0"/>
      <dgm:spPr/>
    </dgm:pt>
    <dgm:pt modelId="{F1C40BD5-047B-4D60-8272-E558680F5338}" type="pres">
      <dgm:prSet presAssocID="{F5CB35EF-DA00-4648-8B04-D3D8A3A766AF}" presName="LevelTwoTextNode" presStyleLbl="node3" presStyleIdx="10" presStyleCnt="14" custScaleY="26430">
        <dgm:presLayoutVars>
          <dgm:chPref val="3"/>
        </dgm:presLayoutVars>
      </dgm:prSet>
      <dgm:spPr/>
    </dgm:pt>
    <dgm:pt modelId="{B44E0390-692C-4EA9-AE77-1D6AD8A29B37}" type="pres">
      <dgm:prSet presAssocID="{F5CB35EF-DA00-4648-8B04-D3D8A3A766AF}" presName="level3hierChild" presStyleCnt="0"/>
      <dgm:spPr/>
    </dgm:pt>
    <dgm:pt modelId="{3442BF66-80D9-4177-B393-48A93DC90A99}" type="pres">
      <dgm:prSet presAssocID="{1C5D6090-A418-4E3C-BA63-81BDDD0D0FF7}" presName="conn2-1" presStyleLbl="parChTrans1D3" presStyleIdx="11" presStyleCnt="14"/>
      <dgm:spPr/>
    </dgm:pt>
    <dgm:pt modelId="{3FAFC54B-D744-4091-AED9-A3073CF45E7D}" type="pres">
      <dgm:prSet presAssocID="{1C5D6090-A418-4E3C-BA63-81BDDD0D0FF7}" presName="connTx" presStyleLbl="parChTrans1D3" presStyleIdx="11" presStyleCnt="14"/>
      <dgm:spPr/>
    </dgm:pt>
    <dgm:pt modelId="{E6CEEBA2-DF37-4ECB-80A0-7C149B8D9116}" type="pres">
      <dgm:prSet presAssocID="{76AF1E70-51E2-483C-A8C3-5D4B947C090B}" presName="root2" presStyleCnt="0"/>
      <dgm:spPr/>
    </dgm:pt>
    <dgm:pt modelId="{2F70F730-9C95-4129-91F4-71E1698C6F47}" type="pres">
      <dgm:prSet presAssocID="{76AF1E70-51E2-483C-A8C3-5D4B947C090B}" presName="LevelTwoTextNode" presStyleLbl="node3" presStyleIdx="11" presStyleCnt="14" custScaleY="26430">
        <dgm:presLayoutVars>
          <dgm:chPref val="3"/>
        </dgm:presLayoutVars>
      </dgm:prSet>
      <dgm:spPr/>
    </dgm:pt>
    <dgm:pt modelId="{A14CB247-9AAA-4D0F-8E7A-DC31D348EC1A}" type="pres">
      <dgm:prSet presAssocID="{76AF1E70-51E2-483C-A8C3-5D4B947C090B}" presName="level3hierChild" presStyleCnt="0"/>
      <dgm:spPr/>
    </dgm:pt>
    <dgm:pt modelId="{C0F31D1C-3C99-4337-A177-1E6571D314B2}" type="pres">
      <dgm:prSet presAssocID="{545EC07A-25E3-491B-9724-70452D3E4773}" presName="conn2-1" presStyleLbl="parChTrans1D3" presStyleIdx="12" presStyleCnt="14"/>
      <dgm:spPr/>
    </dgm:pt>
    <dgm:pt modelId="{9BA7BDE6-DB13-42B0-819F-C69EC33AA84B}" type="pres">
      <dgm:prSet presAssocID="{545EC07A-25E3-491B-9724-70452D3E4773}" presName="connTx" presStyleLbl="parChTrans1D3" presStyleIdx="12" presStyleCnt="14"/>
      <dgm:spPr/>
    </dgm:pt>
    <dgm:pt modelId="{B974F118-3ED6-4841-AF61-FE5A89B02F11}" type="pres">
      <dgm:prSet presAssocID="{9C3CA4DF-D5B2-4F8F-AF01-A2BE251D8A77}" presName="root2" presStyleCnt="0"/>
      <dgm:spPr/>
    </dgm:pt>
    <dgm:pt modelId="{F940F4A3-48DD-4DD0-AE1A-9ACAF093F485}" type="pres">
      <dgm:prSet presAssocID="{9C3CA4DF-D5B2-4F8F-AF01-A2BE251D8A77}" presName="LevelTwoTextNode" presStyleLbl="node3" presStyleIdx="12" presStyleCnt="14" custScaleY="26430">
        <dgm:presLayoutVars>
          <dgm:chPref val="3"/>
        </dgm:presLayoutVars>
      </dgm:prSet>
      <dgm:spPr/>
    </dgm:pt>
    <dgm:pt modelId="{45E8E415-03F2-470C-9EA8-6F80F66DCD9D}" type="pres">
      <dgm:prSet presAssocID="{9C3CA4DF-D5B2-4F8F-AF01-A2BE251D8A77}" presName="level3hierChild" presStyleCnt="0"/>
      <dgm:spPr/>
    </dgm:pt>
    <dgm:pt modelId="{CF0F3CC6-8E77-40FE-9D11-A70E157276BC}" type="pres">
      <dgm:prSet presAssocID="{5F414D11-FAF5-47B6-85EE-631900D92385}" presName="conn2-1" presStyleLbl="parChTrans1D3" presStyleIdx="13" presStyleCnt="14"/>
      <dgm:spPr/>
    </dgm:pt>
    <dgm:pt modelId="{EE2D014A-59C5-412D-A1B3-B38DA41840EA}" type="pres">
      <dgm:prSet presAssocID="{5F414D11-FAF5-47B6-85EE-631900D92385}" presName="connTx" presStyleLbl="parChTrans1D3" presStyleIdx="13" presStyleCnt="14"/>
      <dgm:spPr/>
    </dgm:pt>
    <dgm:pt modelId="{456BFACF-1B47-4A9D-BB93-55C98D5C9931}" type="pres">
      <dgm:prSet presAssocID="{C7F4C165-42C2-4DAD-A4D7-54EC20AEB19A}" presName="root2" presStyleCnt="0"/>
      <dgm:spPr/>
    </dgm:pt>
    <dgm:pt modelId="{5D09375C-9E8E-47D1-A36A-2855149782FC}" type="pres">
      <dgm:prSet presAssocID="{C7F4C165-42C2-4DAD-A4D7-54EC20AEB19A}" presName="LevelTwoTextNode" presStyleLbl="node3" presStyleIdx="13" presStyleCnt="14" custScaleY="26430">
        <dgm:presLayoutVars>
          <dgm:chPref val="3"/>
        </dgm:presLayoutVars>
      </dgm:prSet>
      <dgm:spPr/>
    </dgm:pt>
    <dgm:pt modelId="{776ECE67-871D-4CB7-B852-8187856F41A0}" type="pres">
      <dgm:prSet presAssocID="{C7F4C165-42C2-4DAD-A4D7-54EC20AEB19A}" presName="level3hierChild" presStyleCnt="0"/>
      <dgm:spPr/>
    </dgm:pt>
  </dgm:ptLst>
  <dgm:cxnLst>
    <dgm:cxn modelId="{D05C6200-5171-4657-9262-3A82B1390BC1}" type="presOf" srcId="{28AD4E40-BD1A-4AD1-BCDD-4A4DB1855A8C}" destId="{A2294E6F-4362-4ECC-B6BE-60EC7FA42A92}" srcOrd="1" destOrd="0" presId="urn:microsoft.com/office/officeart/2005/8/layout/hierarchy2"/>
    <dgm:cxn modelId="{42452D03-F7EF-4A2F-8E19-B14111B6D1C7}" srcId="{0B5144A4-1BC6-420F-BE47-39321BE81405}" destId="{0AB6B463-1C29-4DC9-82AF-5E473778F189}" srcOrd="5" destOrd="0" parTransId="{6E81A6B2-E8EE-44B5-98EC-DE5E557B9DD2}" sibTransId="{8DDF1A5D-91DA-4033-B745-B42DBB03D6FC}"/>
    <dgm:cxn modelId="{16979711-F00B-4726-A8D0-29204D5E0A5F}" srcId="{0B5144A4-1BC6-420F-BE47-39321BE81405}" destId="{8ECD2100-1F28-48E7-8B6A-ABBF0FBCCE85}" srcOrd="9" destOrd="0" parTransId="{E8ACD1FE-8CBD-434A-A059-2C3C73F675F7}" sibTransId="{8AE48BD9-F646-42C9-8D7A-BAF10AF9C9C7}"/>
    <dgm:cxn modelId="{1E25C713-89E2-4382-AB3A-97AE9053A806}" type="presOf" srcId="{5F414D11-FAF5-47B6-85EE-631900D92385}" destId="{EE2D014A-59C5-412D-A1B3-B38DA41840EA}" srcOrd="1" destOrd="0" presId="urn:microsoft.com/office/officeart/2005/8/layout/hierarchy2"/>
    <dgm:cxn modelId="{CCB3FC15-24B8-4BE1-8789-7583B50AC384}" type="presOf" srcId="{922EE1DB-5582-423B-9208-2874336368A5}" destId="{735C0DDB-1805-4D69-86F0-F76D8ACB4997}" srcOrd="1" destOrd="0" presId="urn:microsoft.com/office/officeart/2005/8/layout/hierarchy2"/>
    <dgm:cxn modelId="{FF7D1F18-060C-460C-946F-34879A12F410}" srcId="{0B5144A4-1BC6-420F-BE47-39321BE81405}" destId="{B305F226-7B62-44C7-8B71-C86A89283EDE}" srcOrd="7" destOrd="0" parTransId="{23CDB0C4-ED29-409C-AEF1-4EA82F27C487}" sibTransId="{E67E920D-B0FA-4163-ACD1-47FEA69DB5BB}"/>
    <dgm:cxn modelId="{EBC62318-446A-4F55-9ECB-C6191C1C508A}" type="presOf" srcId="{1C5D6090-A418-4E3C-BA63-81BDDD0D0FF7}" destId="{3FAFC54B-D744-4091-AED9-A3073CF45E7D}" srcOrd="1" destOrd="0" presId="urn:microsoft.com/office/officeart/2005/8/layout/hierarchy2"/>
    <dgm:cxn modelId="{F5C4C11A-C82C-489E-83F8-26237CD5DF2D}" type="presOf" srcId="{3F544EAD-AF58-4399-9891-310AE6E11F44}" destId="{4EB8021B-70C5-4256-8D91-E156946FB9DE}" srcOrd="0" destOrd="0" presId="urn:microsoft.com/office/officeart/2005/8/layout/hierarchy2"/>
    <dgm:cxn modelId="{8CC1421B-509B-4B67-9DBF-BFE11D18ADE3}" type="presOf" srcId="{28AD4E40-BD1A-4AD1-BCDD-4A4DB1855A8C}" destId="{39DDA796-513B-48C6-8338-7ED98543FC5A}" srcOrd="0" destOrd="0" presId="urn:microsoft.com/office/officeart/2005/8/layout/hierarchy2"/>
    <dgm:cxn modelId="{A763BE1E-F600-4088-B254-7BBB1CCF1128}" srcId="{8AF80C3F-130A-43B9-9F7C-22A4ACC28227}" destId="{F5CB35EF-DA00-4648-8B04-D3D8A3A766AF}" srcOrd="0" destOrd="0" parTransId="{57586536-89F3-4D24-B7FC-D2CBB85BECB2}" sibTransId="{F7260520-5A7A-4612-882B-CEABF2663AC9}"/>
    <dgm:cxn modelId="{8A2D0F22-C39A-448B-95B0-959ED00DAAC6}" srcId="{EB15062C-CBF5-4D6E-985C-F8BD52916DB9}" destId="{8AF80C3F-130A-43B9-9F7C-22A4ACC28227}" srcOrd="1" destOrd="0" parTransId="{FA148293-5353-4EFD-AFEF-EC777A740A83}" sibTransId="{A2F90A54-E2ED-4E00-8FDE-83FEBAF36717}"/>
    <dgm:cxn modelId="{BFD35C26-4D6F-49F4-8409-FEE654E605DC}" type="presOf" srcId="{975915C1-EBE4-4D0C-B793-29B53D88E032}" destId="{05976005-4105-4444-885B-1E38D5E98714}" srcOrd="0" destOrd="0" presId="urn:microsoft.com/office/officeart/2005/8/layout/hierarchy2"/>
    <dgm:cxn modelId="{477C412C-8F1D-477B-8B7F-576E18D167E0}" srcId="{0B5144A4-1BC6-420F-BE47-39321BE81405}" destId="{67C7733F-A1B3-4F15-948E-7F7CCC8F4666}" srcOrd="4" destOrd="0" parTransId="{D6F13DF2-4A1D-434A-8672-13BDF5CFA7DF}" sibTransId="{EBBE5541-1D15-4C95-96E5-8657E0377D17}"/>
    <dgm:cxn modelId="{49F4442F-776C-4367-A996-633F0A148F77}" type="presOf" srcId="{58FC5F8E-A357-467D-9064-E9D341673E07}" destId="{BE45F046-A5C7-4B0D-92B6-C3FE8CD073CE}" srcOrd="0" destOrd="0" presId="urn:microsoft.com/office/officeart/2005/8/layout/hierarchy2"/>
    <dgm:cxn modelId="{4F050730-2499-4C7B-8904-069FDD6A3E50}" srcId="{EB15062C-CBF5-4D6E-985C-F8BD52916DB9}" destId="{0B5144A4-1BC6-420F-BE47-39321BE81405}" srcOrd="0" destOrd="0" parTransId="{28AD4E40-BD1A-4AD1-BCDD-4A4DB1855A8C}" sibTransId="{BE5F9942-5BE5-48AD-87FB-15505045F70C}"/>
    <dgm:cxn modelId="{59609531-52AB-45C8-990C-68064325797A}" type="presOf" srcId="{0B5144A4-1BC6-420F-BE47-39321BE81405}" destId="{84A0EADB-BCB7-4500-9D51-B4BF1185EBBE}" srcOrd="0" destOrd="0" presId="urn:microsoft.com/office/officeart/2005/8/layout/hierarchy2"/>
    <dgm:cxn modelId="{59E57234-C678-4EC0-9BE6-1CFD48A60538}" type="presOf" srcId="{922EE1DB-5582-423B-9208-2874336368A5}" destId="{303B2125-95F7-4B9B-B90B-BFC382C8E7AC}" srcOrd="0" destOrd="0" presId="urn:microsoft.com/office/officeart/2005/8/layout/hierarchy2"/>
    <dgm:cxn modelId="{535B1638-7C33-4213-98B2-0021DF44181F}" srcId="{E7558896-D651-47AD-98AC-7EFC1A11367D}" destId="{EB15062C-CBF5-4D6E-985C-F8BD52916DB9}" srcOrd="0" destOrd="0" parTransId="{35C3CF13-1F43-4BFA-9F0D-89EDF4B8BE94}" sibTransId="{28F5B340-AA9C-44B2-B9DB-D9DD48988B47}"/>
    <dgm:cxn modelId="{E87ACA38-D7E6-435E-B11E-2FBEA4AC55FD}" type="presOf" srcId="{0EB89CA5-5D4E-473D-9E68-1AA7C30F161E}" destId="{1D9EAB52-8AA2-4DDD-9A01-C0403543CF5A}" srcOrd="0" destOrd="0" presId="urn:microsoft.com/office/officeart/2005/8/layout/hierarchy2"/>
    <dgm:cxn modelId="{541DA53E-2F38-481E-93FB-4271A7501063}" type="presOf" srcId="{5F414D11-FAF5-47B6-85EE-631900D92385}" destId="{CF0F3CC6-8E77-40FE-9D11-A70E157276BC}" srcOrd="0" destOrd="0" presId="urn:microsoft.com/office/officeart/2005/8/layout/hierarchy2"/>
    <dgm:cxn modelId="{5007EB5E-8325-4329-B9A7-70A2E95958C9}" srcId="{0B5144A4-1BC6-420F-BE47-39321BE81405}" destId="{3F544EAD-AF58-4399-9891-310AE6E11F44}" srcOrd="3" destOrd="0" parTransId="{58FC5F8E-A357-467D-9064-E9D341673E07}" sibTransId="{A2AD2538-4AD6-429E-AC65-18A20A6FA88E}"/>
    <dgm:cxn modelId="{A55A4A41-4488-4894-AA4D-BC680F2F822D}" type="presOf" srcId="{E090C668-3354-46A2-A1BF-03A6F1295D56}" destId="{44D05BD5-8BA7-4055-9CB7-D1BC2E92B8B7}" srcOrd="1" destOrd="0" presId="urn:microsoft.com/office/officeart/2005/8/layout/hierarchy2"/>
    <dgm:cxn modelId="{6E211842-FEB8-429E-BDAC-597BCE0BA286}" type="presOf" srcId="{6E81A6B2-E8EE-44B5-98EC-DE5E557B9DD2}" destId="{399CC9D1-CB83-472D-8827-3B4505439528}" srcOrd="1" destOrd="0" presId="urn:microsoft.com/office/officeart/2005/8/layout/hierarchy2"/>
    <dgm:cxn modelId="{824FD843-F177-41E6-A62B-4D25B48A06B3}" srcId="{8AF80C3F-130A-43B9-9F7C-22A4ACC28227}" destId="{9C3CA4DF-D5B2-4F8F-AF01-A2BE251D8A77}" srcOrd="2" destOrd="0" parTransId="{545EC07A-25E3-491B-9724-70452D3E4773}" sibTransId="{5646436A-FC5C-4C66-BEBD-6362BAAD9694}"/>
    <dgm:cxn modelId="{F4FAF565-2262-4E46-9CE2-E7F7A5661AE4}" type="presOf" srcId="{D6F13DF2-4A1D-434A-8672-13BDF5CFA7DF}" destId="{8536B1D5-A055-4112-BCA8-B201B0C5AE7D}" srcOrd="0" destOrd="0" presId="urn:microsoft.com/office/officeart/2005/8/layout/hierarchy2"/>
    <dgm:cxn modelId="{E5AA2147-AF29-4B9C-BC19-96C5320CD240}" srcId="{0B5144A4-1BC6-420F-BE47-39321BE81405}" destId="{63917F85-C7B6-42AB-95DD-8B53BE92FC3E}" srcOrd="6" destOrd="0" parTransId="{E090C668-3354-46A2-A1BF-03A6F1295D56}" sibTransId="{1F7CF2A9-D948-4EDA-B83A-B58D35D6CB51}"/>
    <dgm:cxn modelId="{79D5736D-9363-42E4-99DA-703CDBBE9042}" type="presOf" srcId="{1C5D6090-A418-4E3C-BA63-81BDDD0D0FF7}" destId="{3442BF66-80D9-4177-B393-48A93DC90A99}" srcOrd="0" destOrd="0" presId="urn:microsoft.com/office/officeart/2005/8/layout/hierarchy2"/>
    <dgm:cxn modelId="{E690D175-1223-4291-931F-DBFB6F3D85C0}" type="presOf" srcId="{E8ACD1FE-8CBD-434A-A059-2C3C73F675F7}" destId="{E2D4078E-9559-4A4C-BCDE-D8AA27A1EE3D}" srcOrd="0" destOrd="0" presId="urn:microsoft.com/office/officeart/2005/8/layout/hierarchy2"/>
    <dgm:cxn modelId="{10059056-E9E3-40C8-84F8-7244E274275E}" type="presOf" srcId="{C7F4C165-42C2-4DAD-A4D7-54EC20AEB19A}" destId="{5D09375C-9E8E-47D1-A36A-2855149782FC}" srcOrd="0" destOrd="0" presId="urn:microsoft.com/office/officeart/2005/8/layout/hierarchy2"/>
    <dgm:cxn modelId="{BFC2AB76-E827-4E02-8D9A-B1E3C57CA1C1}" type="presOf" srcId="{0EB89CA5-5D4E-473D-9E68-1AA7C30F161E}" destId="{43249ADA-6EB6-40FD-95D7-241327C0A119}" srcOrd="1" destOrd="0" presId="urn:microsoft.com/office/officeart/2005/8/layout/hierarchy2"/>
    <dgm:cxn modelId="{2F00F276-2CE6-4561-81CB-71483A2B9DE4}" type="presOf" srcId="{F5CB35EF-DA00-4648-8B04-D3D8A3A766AF}" destId="{F1C40BD5-047B-4D60-8272-E558680F5338}" srcOrd="0" destOrd="0" presId="urn:microsoft.com/office/officeart/2005/8/layout/hierarchy2"/>
    <dgm:cxn modelId="{CD4FD859-6B80-4A52-8699-FC13BE779872}" srcId="{0B5144A4-1BC6-420F-BE47-39321BE81405}" destId="{75D247AF-0F62-409C-B298-29EF994EFA6E}" srcOrd="1" destOrd="0" parTransId="{B8B093B9-45B1-4DD5-B7B4-08BC289F0BB7}" sibTransId="{2A2B5D17-32CB-4655-BBAD-A2C5D29B1221}"/>
    <dgm:cxn modelId="{1BE1127E-BF0D-4228-8660-1FF2327DE147}" type="presOf" srcId="{E8ACD1FE-8CBD-434A-A059-2C3C73F675F7}" destId="{55437324-F61F-4396-8B5C-D52D3B5D14D4}" srcOrd="1" destOrd="0" presId="urn:microsoft.com/office/officeart/2005/8/layout/hierarchy2"/>
    <dgm:cxn modelId="{8DBF6285-7D51-41D1-95BC-CC08A1CDE9CF}" type="presOf" srcId="{75D247AF-0F62-409C-B298-29EF994EFA6E}" destId="{0B2CBA6F-206C-449A-A7F0-3183207D3F4A}" srcOrd="0" destOrd="0" presId="urn:microsoft.com/office/officeart/2005/8/layout/hierarchy2"/>
    <dgm:cxn modelId="{A9E01A89-B013-4E8A-9147-3D1C50D685AA}" type="presOf" srcId="{67C7733F-A1B3-4F15-948E-7F7CCC8F4666}" destId="{50757D66-8923-460A-A452-0DD4ACBBC7BE}" srcOrd="0" destOrd="0" presId="urn:microsoft.com/office/officeart/2005/8/layout/hierarchy2"/>
    <dgm:cxn modelId="{BC02BD8A-A21A-4E35-849D-D39025C5A017}" type="presOf" srcId="{6E81A6B2-E8EE-44B5-98EC-DE5E557B9DD2}" destId="{5A75AF97-FEE1-4586-B215-9E87A9453D30}" srcOrd="0" destOrd="0" presId="urn:microsoft.com/office/officeart/2005/8/layout/hierarchy2"/>
    <dgm:cxn modelId="{49FA4F92-CBC3-4AE2-8C56-084BB8FB724C}" type="presOf" srcId="{63917F85-C7B6-42AB-95DD-8B53BE92FC3E}" destId="{907D946B-5B99-4B90-921E-880EA70FCD8A}" srcOrd="0" destOrd="0" presId="urn:microsoft.com/office/officeart/2005/8/layout/hierarchy2"/>
    <dgm:cxn modelId="{5A217492-D2D1-4196-99CB-68AFF2FAF27B}" type="presOf" srcId="{76AF1E70-51E2-483C-A8C3-5D4B947C090B}" destId="{2F70F730-9C95-4129-91F4-71E1698C6F47}" srcOrd="0" destOrd="0" presId="urn:microsoft.com/office/officeart/2005/8/layout/hierarchy2"/>
    <dgm:cxn modelId="{A51B5595-92D3-45EE-AF14-874B90B1E221}" type="presOf" srcId="{E7558896-D651-47AD-98AC-7EFC1A11367D}" destId="{1C462D02-06C9-451D-A488-E1B73D39817D}" srcOrd="0" destOrd="0" presId="urn:microsoft.com/office/officeart/2005/8/layout/hierarchy2"/>
    <dgm:cxn modelId="{C267A197-B021-49AB-8A90-601A82CB6279}" srcId="{0B5144A4-1BC6-420F-BE47-39321BE81405}" destId="{9FD906CF-2BEA-4F40-9ED1-A094B47008F8}" srcOrd="8" destOrd="0" parTransId="{2476F73C-9E5E-4A05-8EA7-EBC7EA2C1908}" sibTransId="{610ECFDA-1551-4889-9341-7EF8B4B27BB7}"/>
    <dgm:cxn modelId="{F77BA1A0-1995-4624-A709-C53CF22800EF}" srcId="{0B5144A4-1BC6-420F-BE47-39321BE81405}" destId="{975915C1-EBE4-4D0C-B793-29B53D88E032}" srcOrd="2" destOrd="0" parTransId="{0EB89CA5-5D4E-473D-9E68-1AA7C30F161E}" sibTransId="{CC075357-1EF1-4C54-8275-3CB9647567D9}"/>
    <dgm:cxn modelId="{2F4053A2-92FC-4B1A-B2FD-EFE04653C36C}" type="presOf" srcId="{57586536-89F3-4D24-B7FC-D2CBB85BECB2}" destId="{E047B76B-F3C0-4E89-979A-96AA5FAD854E}" srcOrd="1" destOrd="0" presId="urn:microsoft.com/office/officeart/2005/8/layout/hierarchy2"/>
    <dgm:cxn modelId="{35D1E5A7-0786-4F37-9D69-C90AC5F36936}" type="presOf" srcId="{D6F13DF2-4A1D-434A-8672-13BDF5CFA7DF}" destId="{40BECC14-BE82-4C1C-8204-35697219B65C}" srcOrd="1" destOrd="0" presId="urn:microsoft.com/office/officeart/2005/8/layout/hierarchy2"/>
    <dgm:cxn modelId="{D7A9E5A8-4713-467E-9ED4-B4FC3055D54D}" type="presOf" srcId="{9C3CA4DF-D5B2-4F8F-AF01-A2BE251D8A77}" destId="{F940F4A3-48DD-4DD0-AE1A-9ACAF093F485}" srcOrd="0" destOrd="0" presId="urn:microsoft.com/office/officeart/2005/8/layout/hierarchy2"/>
    <dgm:cxn modelId="{E6B5ACAB-FF85-4DBF-92F3-00FA7044E0D4}" srcId="{8AF80C3F-130A-43B9-9F7C-22A4ACC28227}" destId="{76AF1E70-51E2-483C-A8C3-5D4B947C090B}" srcOrd="1" destOrd="0" parTransId="{1C5D6090-A418-4E3C-BA63-81BDDD0D0FF7}" sibTransId="{BAA292F7-A983-48FD-AA73-1E39FDCF5DB2}"/>
    <dgm:cxn modelId="{0A064AB1-B29D-4AA7-88B7-B7E2DB07752D}" srcId="{8AF80C3F-130A-43B9-9F7C-22A4ACC28227}" destId="{C7F4C165-42C2-4DAD-A4D7-54EC20AEB19A}" srcOrd="3" destOrd="0" parTransId="{5F414D11-FAF5-47B6-85EE-631900D92385}" sibTransId="{139EE42B-F95C-44EA-AC42-3C571607D027}"/>
    <dgm:cxn modelId="{31C90EB2-E159-4ACC-A1D0-1602558944AC}" type="presOf" srcId="{58FC5F8E-A357-467D-9064-E9D341673E07}" destId="{E194923B-ED16-4ABF-810D-22BB3670B4BB}" srcOrd="1" destOrd="0" presId="urn:microsoft.com/office/officeart/2005/8/layout/hierarchy2"/>
    <dgm:cxn modelId="{00C1CEBD-EC17-420C-A1BF-D7B23464DEBE}" type="presOf" srcId="{FA148293-5353-4EFD-AFEF-EC777A740A83}" destId="{51504C7A-020A-4CF9-8D54-3D5C9747AF94}" srcOrd="1" destOrd="0" presId="urn:microsoft.com/office/officeart/2005/8/layout/hierarchy2"/>
    <dgm:cxn modelId="{2E62B9C1-CA5B-4052-B1B3-88543AD67A56}" type="presOf" srcId="{B8B093B9-45B1-4DD5-B7B4-08BC289F0BB7}" destId="{B20E54F1-57A4-4CAE-A9BD-826D5887736F}" srcOrd="1" destOrd="0" presId="urn:microsoft.com/office/officeart/2005/8/layout/hierarchy2"/>
    <dgm:cxn modelId="{42D407C3-46FA-4032-B652-C9205F3345CE}" type="presOf" srcId="{8ECD2100-1F28-48E7-8B6A-ABBF0FBCCE85}" destId="{C881EF59-1A1A-452A-AA14-A211A0CED094}" srcOrd="0" destOrd="0" presId="urn:microsoft.com/office/officeart/2005/8/layout/hierarchy2"/>
    <dgm:cxn modelId="{327A77D0-C8F5-4792-BA7B-9184DA573B6D}" type="presOf" srcId="{2476F73C-9E5E-4A05-8EA7-EBC7EA2C1908}" destId="{61AE17D0-29DC-4168-AD2B-BA91754A32B1}" srcOrd="1" destOrd="0" presId="urn:microsoft.com/office/officeart/2005/8/layout/hierarchy2"/>
    <dgm:cxn modelId="{A5D9A3D0-7193-4D8F-9F6D-2AA1A464535D}" type="presOf" srcId="{B8B093B9-45B1-4DD5-B7B4-08BC289F0BB7}" destId="{3777D54D-4050-4E89-A037-BC6BD4FEA602}" srcOrd="0" destOrd="0" presId="urn:microsoft.com/office/officeart/2005/8/layout/hierarchy2"/>
    <dgm:cxn modelId="{DFE4A8D0-1C59-418E-B2CB-76BB69E1FEF1}" type="presOf" srcId="{B305F226-7B62-44C7-8B71-C86A89283EDE}" destId="{4867A2AD-BD6B-4E03-A3E4-E8642CACF8FE}" srcOrd="0" destOrd="0" presId="urn:microsoft.com/office/officeart/2005/8/layout/hierarchy2"/>
    <dgm:cxn modelId="{8671C8D0-78FB-40C4-8718-FF1D0D96DFDC}" type="presOf" srcId="{FA148293-5353-4EFD-AFEF-EC777A740A83}" destId="{1FD79DA1-E968-4BF9-BA24-743C624C225F}" srcOrd="0" destOrd="0" presId="urn:microsoft.com/office/officeart/2005/8/layout/hierarchy2"/>
    <dgm:cxn modelId="{FE859AD2-F25E-4E82-A6B6-B0B6C4B5DA59}" type="presOf" srcId="{E090C668-3354-46A2-A1BF-03A6F1295D56}" destId="{121E98C8-46E7-41D3-8344-D75948539CE5}" srcOrd="0" destOrd="0" presId="urn:microsoft.com/office/officeart/2005/8/layout/hierarchy2"/>
    <dgm:cxn modelId="{5933F0D9-6666-4BED-995D-BAA2CEA87AF5}" type="presOf" srcId="{EB15062C-CBF5-4D6E-985C-F8BD52916DB9}" destId="{022F26FD-1D46-4BC0-97BC-98BED423A489}" srcOrd="0" destOrd="0" presId="urn:microsoft.com/office/officeart/2005/8/layout/hierarchy2"/>
    <dgm:cxn modelId="{D1D469E6-38B8-4EBB-B6B7-24E2742400A3}" type="presOf" srcId="{23CDB0C4-ED29-409C-AEF1-4EA82F27C487}" destId="{855E5BCB-2121-4087-B7C7-B15C3EB627D2}" srcOrd="1" destOrd="0" presId="urn:microsoft.com/office/officeart/2005/8/layout/hierarchy2"/>
    <dgm:cxn modelId="{336976E8-2158-4E85-BD06-4D98B6C524C0}" type="presOf" srcId="{23CDB0C4-ED29-409C-AEF1-4EA82F27C487}" destId="{3075123D-917E-440B-9704-FC65F872BB3B}" srcOrd="0" destOrd="0" presId="urn:microsoft.com/office/officeart/2005/8/layout/hierarchy2"/>
    <dgm:cxn modelId="{9C49E2E8-62F6-4FB6-ADB5-6C448808C10D}" type="presOf" srcId="{84E384CD-F602-4661-8E1A-711D05C70F2C}" destId="{DA636FF2-2DE3-4DC4-96FC-EACFCB479A66}" srcOrd="0" destOrd="0" presId="urn:microsoft.com/office/officeart/2005/8/layout/hierarchy2"/>
    <dgm:cxn modelId="{D538B8E9-2B53-4A53-BB20-FAD545E3ECBF}" type="presOf" srcId="{8AF80C3F-130A-43B9-9F7C-22A4ACC28227}" destId="{5D38C512-5F1A-40AC-AEE3-470C83C22771}" srcOrd="0" destOrd="0" presId="urn:microsoft.com/office/officeart/2005/8/layout/hierarchy2"/>
    <dgm:cxn modelId="{4D942CED-4C5D-4A24-9321-4F8A8353F0A1}" type="presOf" srcId="{0AB6B463-1C29-4DC9-82AF-5E473778F189}" destId="{D07454A9-0099-4FC0-AA1F-41F50440A163}" srcOrd="0" destOrd="0" presId="urn:microsoft.com/office/officeart/2005/8/layout/hierarchy2"/>
    <dgm:cxn modelId="{14BBDBEF-406F-4ED6-A0E4-C0F25898BB3A}" type="presOf" srcId="{545EC07A-25E3-491B-9724-70452D3E4773}" destId="{C0F31D1C-3C99-4337-A177-1E6571D314B2}" srcOrd="0" destOrd="0" presId="urn:microsoft.com/office/officeart/2005/8/layout/hierarchy2"/>
    <dgm:cxn modelId="{7D69F4F2-2749-47A5-854D-6B8A4216D969}" srcId="{0B5144A4-1BC6-420F-BE47-39321BE81405}" destId="{84E384CD-F602-4661-8E1A-711D05C70F2C}" srcOrd="0" destOrd="0" parTransId="{922EE1DB-5582-423B-9208-2874336368A5}" sibTransId="{65AC0665-986B-4B30-8E64-BDF48B2EEB16}"/>
    <dgm:cxn modelId="{622A69F4-8092-409D-98F4-041F2ED5DC4D}" type="presOf" srcId="{9FD906CF-2BEA-4F40-9ED1-A094B47008F8}" destId="{36224421-DBC0-41E6-B5DF-46CF24F1CF4F}" srcOrd="0" destOrd="0" presId="urn:microsoft.com/office/officeart/2005/8/layout/hierarchy2"/>
    <dgm:cxn modelId="{DFCA63F7-24B5-4563-846D-A8958B6C501F}" type="presOf" srcId="{57586536-89F3-4D24-B7FC-D2CBB85BECB2}" destId="{B73E94CB-8A9A-4DC1-BC1F-207D90261B03}" srcOrd="0" destOrd="0" presId="urn:microsoft.com/office/officeart/2005/8/layout/hierarchy2"/>
    <dgm:cxn modelId="{22EA55FD-ACCD-4422-B4AB-5AFA491FC7F8}" type="presOf" srcId="{545EC07A-25E3-491B-9724-70452D3E4773}" destId="{9BA7BDE6-DB13-42B0-819F-C69EC33AA84B}" srcOrd="1" destOrd="0" presId="urn:microsoft.com/office/officeart/2005/8/layout/hierarchy2"/>
    <dgm:cxn modelId="{953822FE-12AC-44C6-8771-94BC5AA0D838}" type="presOf" srcId="{2476F73C-9E5E-4A05-8EA7-EBC7EA2C1908}" destId="{22F5AB2C-CDD3-48E5-8CF6-C4F68A3F4EA3}" srcOrd="0" destOrd="0" presId="urn:microsoft.com/office/officeart/2005/8/layout/hierarchy2"/>
    <dgm:cxn modelId="{C915F0B4-19F7-4D4E-9B6F-5D9ED1744C46}" type="presParOf" srcId="{1C462D02-06C9-451D-A488-E1B73D39817D}" destId="{9E8C4204-3C44-4081-B591-4B4A63D16FE6}" srcOrd="0" destOrd="0" presId="urn:microsoft.com/office/officeart/2005/8/layout/hierarchy2"/>
    <dgm:cxn modelId="{E3B61D7A-CDF0-40C5-87E2-6CD97E60DC95}" type="presParOf" srcId="{9E8C4204-3C44-4081-B591-4B4A63D16FE6}" destId="{022F26FD-1D46-4BC0-97BC-98BED423A489}" srcOrd="0" destOrd="0" presId="urn:microsoft.com/office/officeart/2005/8/layout/hierarchy2"/>
    <dgm:cxn modelId="{344DB0BF-DE2F-4A79-A206-EE638B04C436}" type="presParOf" srcId="{9E8C4204-3C44-4081-B591-4B4A63D16FE6}" destId="{E05EEA03-7920-4DAD-8906-B79B02199921}" srcOrd="1" destOrd="0" presId="urn:microsoft.com/office/officeart/2005/8/layout/hierarchy2"/>
    <dgm:cxn modelId="{44D9ADE6-D5CA-417D-BC3A-E4DF8486D21F}" type="presParOf" srcId="{E05EEA03-7920-4DAD-8906-B79B02199921}" destId="{39DDA796-513B-48C6-8338-7ED98543FC5A}" srcOrd="0" destOrd="0" presId="urn:microsoft.com/office/officeart/2005/8/layout/hierarchy2"/>
    <dgm:cxn modelId="{18FCE432-D9E0-4B43-8360-6AD470B5451A}" type="presParOf" srcId="{39DDA796-513B-48C6-8338-7ED98543FC5A}" destId="{A2294E6F-4362-4ECC-B6BE-60EC7FA42A92}" srcOrd="0" destOrd="0" presId="urn:microsoft.com/office/officeart/2005/8/layout/hierarchy2"/>
    <dgm:cxn modelId="{28E0F406-449E-4E2B-B5AF-166DD1E6F69C}" type="presParOf" srcId="{E05EEA03-7920-4DAD-8906-B79B02199921}" destId="{5C31C80A-B98C-49BF-A78C-6AC3FCAC0C63}" srcOrd="1" destOrd="0" presId="urn:microsoft.com/office/officeart/2005/8/layout/hierarchy2"/>
    <dgm:cxn modelId="{B68B36BD-E249-41DE-B0D4-BA3A425F0540}" type="presParOf" srcId="{5C31C80A-B98C-49BF-A78C-6AC3FCAC0C63}" destId="{84A0EADB-BCB7-4500-9D51-B4BF1185EBBE}" srcOrd="0" destOrd="0" presId="urn:microsoft.com/office/officeart/2005/8/layout/hierarchy2"/>
    <dgm:cxn modelId="{1729482A-0314-46C7-AFAB-2E82C9D24127}" type="presParOf" srcId="{5C31C80A-B98C-49BF-A78C-6AC3FCAC0C63}" destId="{D7F825BA-AE2E-45CA-957C-46870AF14665}" srcOrd="1" destOrd="0" presId="urn:microsoft.com/office/officeart/2005/8/layout/hierarchy2"/>
    <dgm:cxn modelId="{0AE287AE-E61B-4C45-BAF8-DA43518C53EE}" type="presParOf" srcId="{D7F825BA-AE2E-45CA-957C-46870AF14665}" destId="{303B2125-95F7-4B9B-B90B-BFC382C8E7AC}" srcOrd="0" destOrd="0" presId="urn:microsoft.com/office/officeart/2005/8/layout/hierarchy2"/>
    <dgm:cxn modelId="{148735B1-46FC-4F8C-9BC4-D473474B6AAD}" type="presParOf" srcId="{303B2125-95F7-4B9B-B90B-BFC382C8E7AC}" destId="{735C0DDB-1805-4D69-86F0-F76D8ACB4997}" srcOrd="0" destOrd="0" presId="urn:microsoft.com/office/officeart/2005/8/layout/hierarchy2"/>
    <dgm:cxn modelId="{ECA3085E-CDCE-4598-8914-4842213B7150}" type="presParOf" srcId="{D7F825BA-AE2E-45CA-957C-46870AF14665}" destId="{BE141B8C-FFF2-4033-AFB2-5E33E3F2FB55}" srcOrd="1" destOrd="0" presId="urn:microsoft.com/office/officeart/2005/8/layout/hierarchy2"/>
    <dgm:cxn modelId="{B914EDBE-4CC2-4464-BE4C-89AC5C50885D}" type="presParOf" srcId="{BE141B8C-FFF2-4033-AFB2-5E33E3F2FB55}" destId="{DA636FF2-2DE3-4DC4-96FC-EACFCB479A66}" srcOrd="0" destOrd="0" presId="urn:microsoft.com/office/officeart/2005/8/layout/hierarchy2"/>
    <dgm:cxn modelId="{5BB331B2-7CE9-41F6-9CEF-13A261E8EDE7}" type="presParOf" srcId="{BE141B8C-FFF2-4033-AFB2-5E33E3F2FB55}" destId="{F03C1397-EA67-4502-A732-AF6FB21AE451}" srcOrd="1" destOrd="0" presId="urn:microsoft.com/office/officeart/2005/8/layout/hierarchy2"/>
    <dgm:cxn modelId="{2B81F418-EB5C-4F1B-A34D-6AC8DB38F936}" type="presParOf" srcId="{D7F825BA-AE2E-45CA-957C-46870AF14665}" destId="{3777D54D-4050-4E89-A037-BC6BD4FEA602}" srcOrd="2" destOrd="0" presId="urn:microsoft.com/office/officeart/2005/8/layout/hierarchy2"/>
    <dgm:cxn modelId="{2A300FC9-66BA-463A-A3F9-B6B67AD2A051}" type="presParOf" srcId="{3777D54D-4050-4E89-A037-BC6BD4FEA602}" destId="{B20E54F1-57A4-4CAE-A9BD-826D5887736F}" srcOrd="0" destOrd="0" presId="urn:microsoft.com/office/officeart/2005/8/layout/hierarchy2"/>
    <dgm:cxn modelId="{DD8535F6-24E6-4049-A030-685A868247A5}" type="presParOf" srcId="{D7F825BA-AE2E-45CA-957C-46870AF14665}" destId="{5786DE77-FB1B-4F6F-9356-41EF37110652}" srcOrd="3" destOrd="0" presId="urn:microsoft.com/office/officeart/2005/8/layout/hierarchy2"/>
    <dgm:cxn modelId="{5734216E-2504-41DF-9653-064CC11FF9CB}" type="presParOf" srcId="{5786DE77-FB1B-4F6F-9356-41EF37110652}" destId="{0B2CBA6F-206C-449A-A7F0-3183207D3F4A}" srcOrd="0" destOrd="0" presId="urn:microsoft.com/office/officeart/2005/8/layout/hierarchy2"/>
    <dgm:cxn modelId="{06330564-81D3-466D-AF45-DDD4608D54EF}" type="presParOf" srcId="{5786DE77-FB1B-4F6F-9356-41EF37110652}" destId="{2709B22A-ACAB-40FE-91A8-9873FD0C02BF}" srcOrd="1" destOrd="0" presId="urn:microsoft.com/office/officeart/2005/8/layout/hierarchy2"/>
    <dgm:cxn modelId="{24310054-4C7F-499C-9D23-69E1D1E03C2D}" type="presParOf" srcId="{D7F825BA-AE2E-45CA-957C-46870AF14665}" destId="{1D9EAB52-8AA2-4DDD-9A01-C0403543CF5A}" srcOrd="4" destOrd="0" presId="urn:microsoft.com/office/officeart/2005/8/layout/hierarchy2"/>
    <dgm:cxn modelId="{7DD5741E-AB07-47EB-83FD-A15B842C3A91}" type="presParOf" srcId="{1D9EAB52-8AA2-4DDD-9A01-C0403543CF5A}" destId="{43249ADA-6EB6-40FD-95D7-241327C0A119}" srcOrd="0" destOrd="0" presId="urn:microsoft.com/office/officeart/2005/8/layout/hierarchy2"/>
    <dgm:cxn modelId="{78B18D7B-3CDD-419F-A502-24A699593151}" type="presParOf" srcId="{D7F825BA-AE2E-45CA-957C-46870AF14665}" destId="{40EA1893-5A49-45C5-AAFA-89E7C5C35BEB}" srcOrd="5" destOrd="0" presId="urn:microsoft.com/office/officeart/2005/8/layout/hierarchy2"/>
    <dgm:cxn modelId="{51E1F71F-05FC-41A8-A999-DF7102844B05}" type="presParOf" srcId="{40EA1893-5A49-45C5-AAFA-89E7C5C35BEB}" destId="{05976005-4105-4444-885B-1E38D5E98714}" srcOrd="0" destOrd="0" presId="urn:microsoft.com/office/officeart/2005/8/layout/hierarchy2"/>
    <dgm:cxn modelId="{F411ACA8-3046-49BE-BAC1-7C5385BF3482}" type="presParOf" srcId="{40EA1893-5A49-45C5-AAFA-89E7C5C35BEB}" destId="{F0D24A7C-62B2-40FC-8A39-EC0AEA3B06A4}" srcOrd="1" destOrd="0" presId="urn:microsoft.com/office/officeart/2005/8/layout/hierarchy2"/>
    <dgm:cxn modelId="{0CCC85CF-8BDE-4E55-8D73-D7CA9A40741A}" type="presParOf" srcId="{D7F825BA-AE2E-45CA-957C-46870AF14665}" destId="{BE45F046-A5C7-4B0D-92B6-C3FE8CD073CE}" srcOrd="6" destOrd="0" presId="urn:microsoft.com/office/officeart/2005/8/layout/hierarchy2"/>
    <dgm:cxn modelId="{78391EA8-42CF-4A31-A86A-8A47BA8794F6}" type="presParOf" srcId="{BE45F046-A5C7-4B0D-92B6-C3FE8CD073CE}" destId="{E194923B-ED16-4ABF-810D-22BB3670B4BB}" srcOrd="0" destOrd="0" presId="urn:microsoft.com/office/officeart/2005/8/layout/hierarchy2"/>
    <dgm:cxn modelId="{1A3BD2C5-A1B0-4AD8-A1A3-12941274B846}" type="presParOf" srcId="{D7F825BA-AE2E-45CA-957C-46870AF14665}" destId="{A4C97E29-200C-48FD-BD18-C41CD0C9DC28}" srcOrd="7" destOrd="0" presId="urn:microsoft.com/office/officeart/2005/8/layout/hierarchy2"/>
    <dgm:cxn modelId="{BD1064A4-9DA7-4127-B7CD-12B6128910F5}" type="presParOf" srcId="{A4C97E29-200C-48FD-BD18-C41CD0C9DC28}" destId="{4EB8021B-70C5-4256-8D91-E156946FB9DE}" srcOrd="0" destOrd="0" presId="urn:microsoft.com/office/officeart/2005/8/layout/hierarchy2"/>
    <dgm:cxn modelId="{DE066E6B-A079-4F65-9DE0-0C4025A0B991}" type="presParOf" srcId="{A4C97E29-200C-48FD-BD18-C41CD0C9DC28}" destId="{C90A19FC-6489-404A-8E63-A573FB8DA779}" srcOrd="1" destOrd="0" presId="urn:microsoft.com/office/officeart/2005/8/layout/hierarchy2"/>
    <dgm:cxn modelId="{8F4249BF-8FBF-41F0-9B23-80256B04C952}" type="presParOf" srcId="{D7F825BA-AE2E-45CA-957C-46870AF14665}" destId="{8536B1D5-A055-4112-BCA8-B201B0C5AE7D}" srcOrd="8" destOrd="0" presId="urn:microsoft.com/office/officeart/2005/8/layout/hierarchy2"/>
    <dgm:cxn modelId="{518F4E1C-0140-4C61-AD5E-48A445A30E35}" type="presParOf" srcId="{8536B1D5-A055-4112-BCA8-B201B0C5AE7D}" destId="{40BECC14-BE82-4C1C-8204-35697219B65C}" srcOrd="0" destOrd="0" presId="urn:microsoft.com/office/officeart/2005/8/layout/hierarchy2"/>
    <dgm:cxn modelId="{3E9F3BE8-2D21-433D-94AC-10C5C6FEEEA0}" type="presParOf" srcId="{D7F825BA-AE2E-45CA-957C-46870AF14665}" destId="{33314AF8-A6AC-4EDD-A283-747335047BA1}" srcOrd="9" destOrd="0" presId="urn:microsoft.com/office/officeart/2005/8/layout/hierarchy2"/>
    <dgm:cxn modelId="{21CC8108-A65C-435C-BE4F-9B3C4CD1BE5C}" type="presParOf" srcId="{33314AF8-A6AC-4EDD-A283-747335047BA1}" destId="{50757D66-8923-460A-A452-0DD4ACBBC7BE}" srcOrd="0" destOrd="0" presId="urn:microsoft.com/office/officeart/2005/8/layout/hierarchy2"/>
    <dgm:cxn modelId="{19640270-74FF-4394-A7A1-66422E5DB727}" type="presParOf" srcId="{33314AF8-A6AC-4EDD-A283-747335047BA1}" destId="{46127C90-BBC8-4A4F-9C09-A4E245124DB9}" srcOrd="1" destOrd="0" presId="urn:microsoft.com/office/officeart/2005/8/layout/hierarchy2"/>
    <dgm:cxn modelId="{550D192A-5792-4E1C-B9DC-175A2729CF99}" type="presParOf" srcId="{D7F825BA-AE2E-45CA-957C-46870AF14665}" destId="{5A75AF97-FEE1-4586-B215-9E87A9453D30}" srcOrd="10" destOrd="0" presId="urn:microsoft.com/office/officeart/2005/8/layout/hierarchy2"/>
    <dgm:cxn modelId="{FD92229A-07A1-48CB-9CFB-C01CDCD6E17E}" type="presParOf" srcId="{5A75AF97-FEE1-4586-B215-9E87A9453D30}" destId="{399CC9D1-CB83-472D-8827-3B4505439528}" srcOrd="0" destOrd="0" presId="urn:microsoft.com/office/officeart/2005/8/layout/hierarchy2"/>
    <dgm:cxn modelId="{3E020B08-5CC6-45F1-A09D-C1E30910BF3C}" type="presParOf" srcId="{D7F825BA-AE2E-45CA-957C-46870AF14665}" destId="{698AF2C7-E4AB-4AB0-862C-9DBABB483AAF}" srcOrd="11" destOrd="0" presId="urn:microsoft.com/office/officeart/2005/8/layout/hierarchy2"/>
    <dgm:cxn modelId="{1E174731-0EBB-4CDE-826C-E45E7C591FB7}" type="presParOf" srcId="{698AF2C7-E4AB-4AB0-862C-9DBABB483AAF}" destId="{D07454A9-0099-4FC0-AA1F-41F50440A163}" srcOrd="0" destOrd="0" presId="urn:microsoft.com/office/officeart/2005/8/layout/hierarchy2"/>
    <dgm:cxn modelId="{B584AA9E-EF1D-48E9-9E70-585E10CE5B2D}" type="presParOf" srcId="{698AF2C7-E4AB-4AB0-862C-9DBABB483AAF}" destId="{9C8F624D-BEF2-4FCF-9E1F-B21228F4024C}" srcOrd="1" destOrd="0" presId="urn:microsoft.com/office/officeart/2005/8/layout/hierarchy2"/>
    <dgm:cxn modelId="{2FE7A3D4-FD84-4B7B-B067-8D316FA726C8}" type="presParOf" srcId="{D7F825BA-AE2E-45CA-957C-46870AF14665}" destId="{121E98C8-46E7-41D3-8344-D75948539CE5}" srcOrd="12" destOrd="0" presId="urn:microsoft.com/office/officeart/2005/8/layout/hierarchy2"/>
    <dgm:cxn modelId="{3B13F120-28B2-4F41-8EFB-9EE3D7928525}" type="presParOf" srcId="{121E98C8-46E7-41D3-8344-D75948539CE5}" destId="{44D05BD5-8BA7-4055-9CB7-D1BC2E92B8B7}" srcOrd="0" destOrd="0" presId="urn:microsoft.com/office/officeart/2005/8/layout/hierarchy2"/>
    <dgm:cxn modelId="{E031D438-C54E-441F-8A8A-5E918CED0D6A}" type="presParOf" srcId="{D7F825BA-AE2E-45CA-957C-46870AF14665}" destId="{E37EAA33-A895-4F7E-BE10-9536D08A4DDF}" srcOrd="13" destOrd="0" presId="urn:microsoft.com/office/officeart/2005/8/layout/hierarchy2"/>
    <dgm:cxn modelId="{062FA6F9-5706-44F6-B47A-803E62BDB183}" type="presParOf" srcId="{E37EAA33-A895-4F7E-BE10-9536D08A4DDF}" destId="{907D946B-5B99-4B90-921E-880EA70FCD8A}" srcOrd="0" destOrd="0" presId="urn:microsoft.com/office/officeart/2005/8/layout/hierarchy2"/>
    <dgm:cxn modelId="{630D1C58-69B8-42C2-8B84-D381E71F5A51}" type="presParOf" srcId="{E37EAA33-A895-4F7E-BE10-9536D08A4DDF}" destId="{23580CAD-DC5F-403A-9FAB-3C0F74FB8FA4}" srcOrd="1" destOrd="0" presId="urn:microsoft.com/office/officeart/2005/8/layout/hierarchy2"/>
    <dgm:cxn modelId="{FE3F609C-E931-4690-94F4-2203C2CA65CA}" type="presParOf" srcId="{D7F825BA-AE2E-45CA-957C-46870AF14665}" destId="{3075123D-917E-440B-9704-FC65F872BB3B}" srcOrd="14" destOrd="0" presId="urn:microsoft.com/office/officeart/2005/8/layout/hierarchy2"/>
    <dgm:cxn modelId="{D94728DA-F4D7-47F5-801E-B807C79416F5}" type="presParOf" srcId="{3075123D-917E-440B-9704-FC65F872BB3B}" destId="{855E5BCB-2121-4087-B7C7-B15C3EB627D2}" srcOrd="0" destOrd="0" presId="urn:microsoft.com/office/officeart/2005/8/layout/hierarchy2"/>
    <dgm:cxn modelId="{5F609D39-F35F-4B61-B261-2DAB478CFD4F}" type="presParOf" srcId="{D7F825BA-AE2E-45CA-957C-46870AF14665}" destId="{E5BF9A5D-6A1B-4484-AFDD-0124D3D2FE26}" srcOrd="15" destOrd="0" presId="urn:microsoft.com/office/officeart/2005/8/layout/hierarchy2"/>
    <dgm:cxn modelId="{FA0B8AAB-ED1C-44A5-BB04-8A4C3EB67F9A}" type="presParOf" srcId="{E5BF9A5D-6A1B-4484-AFDD-0124D3D2FE26}" destId="{4867A2AD-BD6B-4E03-A3E4-E8642CACF8FE}" srcOrd="0" destOrd="0" presId="urn:microsoft.com/office/officeart/2005/8/layout/hierarchy2"/>
    <dgm:cxn modelId="{57860DC6-A266-4F8F-A61F-F5CBB1D239D0}" type="presParOf" srcId="{E5BF9A5D-6A1B-4484-AFDD-0124D3D2FE26}" destId="{0F9B0C7B-3B28-4C22-876E-6C4D09568EA4}" srcOrd="1" destOrd="0" presId="urn:microsoft.com/office/officeart/2005/8/layout/hierarchy2"/>
    <dgm:cxn modelId="{E5F5E142-C6B1-4918-B9B4-0DD33DB8A97D}" type="presParOf" srcId="{D7F825BA-AE2E-45CA-957C-46870AF14665}" destId="{22F5AB2C-CDD3-48E5-8CF6-C4F68A3F4EA3}" srcOrd="16" destOrd="0" presId="urn:microsoft.com/office/officeart/2005/8/layout/hierarchy2"/>
    <dgm:cxn modelId="{3742160D-D59D-4234-B9FA-97D1CAFA32A6}" type="presParOf" srcId="{22F5AB2C-CDD3-48E5-8CF6-C4F68A3F4EA3}" destId="{61AE17D0-29DC-4168-AD2B-BA91754A32B1}" srcOrd="0" destOrd="0" presId="urn:microsoft.com/office/officeart/2005/8/layout/hierarchy2"/>
    <dgm:cxn modelId="{BD2C6CBE-808D-4411-BD7C-7B9916BC55F7}" type="presParOf" srcId="{D7F825BA-AE2E-45CA-957C-46870AF14665}" destId="{9FFD9193-F5FA-4720-A049-8AFF07DF2D28}" srcOrd="17" destOrd="0" presId="urn:microsoft.com/office/officeart/2005/8/layout/hierarchy2"/>
    <dgm:cxn modelId="{2DC9DD8F-52C7-414B-A722-F0F7613D1596}" type="presParOf" srcId="{9FFD9193-F5FA-4720-A049-8AFF07DF2D28}" destId="{36224421-DBC0-41E6-B5DF-46CF24F1CF4F}" srcOrd="0" destOrd="0" presId="urn:microsoft.com/office/officeart/2005/8/layout/hierarchy2"/>
    <dgm:cxn modelId="{3A98119B-BF1C-49A2-9FE3-B9F720B176CE}" type="presParOf" srcId="{9FFD9193-F5FA-4720-A049-8AFF07DF2D28}" destId="{4D9E48B4-BC30-443C-BD83-40742BC6E2D9}" srcOrd="1" destOrd="0" presId="urn:microsoft.com/office/officeart/2005/8/layout/hierarchy2"/>
    <dgm:cxn modelId="{70AF573A-992A-43D1-9FE0-2C73A839554C}" type="presParOf" srcId="{D7F825BA-AE2E-45CA-957C-46870AF14665}" destId="{E2D4078E-9559-4A4C-BCDE-D8AA27A1EE3D}" srcOrd="18" destOrd="0" presId="urn:microsoft.com/office/officeart/2005/8/layout/hierarchy2"/>
    <dgm:cxn modelId="{5EA52B65-49AE-45AA-9584-1DB5EB54131F}" type="presParOf" srcId="{E2D4078E-9559-4A4C-BCDE-D8AA27A1EE3D}" destId="{55437324-F61F-4396-8B5C-D52D3B5D14D4}" srcOrd="0" destOrd="0" presId="urn:microsoft.com/office/officeart/2005/8/layout/hierarchy2"/>
    <dgm:cxn modelId="{F1499E9D-A637-4C54-BFEF-229F9B70141C}" type="presParOf" srcId="{D7F825BA-AE2E-45CA-957C-46870AF14665}" destId="{88CC05A2-0D05-4768-963B-E6B90FFA759F}" srcOrd="19" destOrd="0" presId="urn:microsoft.com/office/officeart/2005/8/layout/hierarchy2"/>
    <dgm:cxn modelId="{9082AA3D-70A9-430B-8C43-8077A9E3CF18}" type="presParOf" srcId="{88CC05A2-0D05-4768-963B-E6B90FFA759F}" destId="{C881EF59-1A1A-452A-AA14-A211A0CED094}" srcOrd="0" destOrd="0" presId="urn:microsoft.com/office/officeart/2005/8/layout/hierarchy2"/>
    <dgm:cxn modelId="{D1C7BDC6-BEE7-4863-AD0F-2D0B67A64EC7}" type="presParOf" srcId="{88CC05A2-0D05-4768-963B-E6B90FFA759F}" destId="{33EA0435-9DB5-4105-8000-985F9FB24BA9}" srcOrd="1" destOrd="0" presId="urn:microsoft.com/office/officeart/2005/8/layout/hierarchy2"/>
    <dgm:cxn modelId="{6A21C5BA-0232-4248-8ABB-286F474F025C}" type="presParOf" srcId="{E05EEA03-7920-4DAD-8906-B79B02199921}" destId="{1FD79DA1-E968-4BF9-BA24-743C624C225F}" srcOrd="2" destOrd="0" presId="urn:microsoft.com/office/officeart/2005/8/layout/hierarchy2"/>
    <dgm:cxn modelId="{EA5432E0-FA36-457B-9206-87614FDF6E1B}" type="presParOf" srcId="{1FD79DA1-E968-4BF9-BA24-743C624C225F}" destId="{51504C7A-020A-4CF9-8D54-3D5C9747AF94}" srcOrd="0" destOrd="0" presId="urn:microsoft.com/office/officeart/2005/8/layout/hierarchy2"/>
    <dgm:cxn modelId="{40A7DF6C-8743-42D2-BE64-83B703005829}" type="presParOf" srcId="{E05EEA03-7920-4DAD-8906-B79B02199921}" destId="{CA9DBB4A-FA1E-48FE-846C-00063C51E660}" srcOrd="3" destOrd="0" presId="urn:microsoft.com/office/officeart/2005/8/layout/hierarchy2"/>
    <dgm:cxn modelId="{64F71578-03C7-4323-A55B-573BF31ACB8A}" type="presParOf" srcId="{CA9DBB4A-FA1E-48FE-846C-00063C51E660}" destId="{5D38C512-5F1A-40AC-AEE3-470C83C22771}" srcOrd="0" destOrd="0" presId="urn:microsoft.com/office/officeart/2005/8/layout/hierarchy2"/>
    <dgm:cxn modelId="{73154D55-9633-4E4B-8D57-42D38B240E8C}" type="presParOf" srcId="{CA9DBB4A-FA1E-48FE-846C-00063C51E660}" destId="{CF7EAE68-ED25-4A47-897A-4C5A6033F960}" srcOrd="1" destOrd="0" presId="urn:microsoft.com/office/officeart/2005/8/layout/hierarchy2"/>
    <dgm:cxn modelId="{E063FAE8-58CA-4835-83AB-DEBD376606CA}" type="presParOf" srcId="{CF7EAE68-ED25-4A47-897A-4C5A6033F960}" destId="{B73E94CB-8A9A-4DC1-BC1F-207D90261B03}" srcOrd="0" destOrd="0" presId="urn:microsoft.com/office/officeart/2005/8/layout/hierarchy2"/>
    <dgm:cxn modelId="{32E766FD-A2B4-4788-8528-D81B9501D916}" type="presParOf" srcId="{B73E94CB-8A9A-4DC1-BC1F-207D90261B03}" destId="{E047B76B-F3C0-4E89-979A-96AA5FAD854E}" srcOrd="0" destOrd="0" presId="urn:microsoft.com/office/officeart/2005/8/layout/hierarchy2"/>
    <dgm:cxn modelId="{E38D873C-4F29-4D0D-A9FC-E58937D03894}" type="presParOf" srcId="{CF7EAE68-ED25-4A47-897A-4C5A6033F960}" destId="{5C980984-9E04-48C2-9D2F-9CBA50548AAD}" srcOrd="1" destOrd="0" presId="urn:microsoft.com/office/officeart/2005/8/layout/hierarchy2"/>
    <dgm:cxn modelId="{BDFFAB13-36E8-4341-A3E1-2D0CAA5260B1}" type="presParOf" srcId="{5C980984-9E04-48C2-9D2F-9CBA50548AAD}" destId="{F1C40BD5-047B-4D60-8272-E558680F5338}" srcOrd="0" destOrd="0" presId="urn:microsoft.com/office/officeart/2005/8/layout/hierarchy2"/>
    <dgm:cxn modelId="{68670BAF-96AE-4F11-8CC7-92C0BF845F76}" type="presParOf" srcId="{5C980984-9E04-48C2-9D2F-9CBA50548AAD}" destId="{B44E0390-692C-4EA9-AE77-1D6AD8A29B37}" srcOrd="1" destOrd="0" presId="urn:microsoft.com/office/officeart/2005/8/layout/hierarchy2"/>
    <dgm:cxn modelId="{F2FF9F51-A8E0-4587-B91B-73B97218E1FC}" type="presParOf" srcId="{CF7EAE68-ED25-4A47-897A-4C5A6033F960}" destId="{3442BF66-80D9-4177-B393-48A93DC90A99}" srcOrd="2" destOrd="0" presId="urn:microsoft.com/office/officeart/2005/8/layout/hierarchy2"/>
    <dgm:cxn modelId="{BACE118B-D22E-4D99-B69B-F0A5AF4A81D8}" type="presParOf" srcId="{3442BF66-80D9-4177-B393-48A93DC90A99}" destId="{3FAFC54B-D744-4091-AED9-A3073CF45E7D}" srcOrd="0" destOrd="0" presId="urn:microsoft.com/office/officeart/2005/8/layout/hierarchy2"/>
    <dgm:cxn modelId="{B11C3018-8BB3-4A1F-B69D-D140D853489F}" type="presParOf" srcId="{CF7EAE68-ED25-4A47-897A-4C5A6033F960}" destId="{E6CEEBA2-DF37-4ECB-80A0-7C149B8D9116}" srcOrd="3" destOrd="0" presId="urn:microsoft.com/office/officeart/2005/8/layout/hierarchy2"/>
    <dgm:cxn modelId="{FC35DA96-9687-40E5-B92F-D0541573D6C5}" type="presParOf" srcId="{E6CEEBA2-DF37-4ECB-80A0-7C149B8D9116}" destId="{2F70F730-9C95-4129-91F4-71E1698C6F47}" srcOrd="0" destOrd="0" presId="urn:microsoft.com/office/officeart/2005/8/layout/hierarchy2"/>
    <dgm:cxn modelId="{B4EAC3F9-F4F0-4AC4-A9FE-813AE3F5CAB4}" type="presParOf" srcId="{E6CEEBA2-DF37-4ECB-80A0-7C149B8D9116}" destId="{A14CB247-9AAA-4D0F-8E7A-DC31D348EC1A}" srcOrd="1" destOrd="0" presId="urn:microsoft.com/office/officeart/2005/8/layout/hierarchy2"/>
    <dgm:cxn modelId="{6A2B89EF-D86A-46C2-99B6-CF82BFE37020}" type="presParOf" srcId="{CF7EAE68-ED25-4A47-897A-4C5A6033F960}" destId="{C0F31D1C-3C99-4337-A177-1E6571D314B2}" srcOrd="4" destOrd="0" presId="urn:microsoft.com/office/officeart/2005/8/layout/hierarchy2"/>
    <dgm:cxn modelId="{5B383931-2F6D-4C41-9218-C79BBD459A9B}" type="presParOf" srcId="{C0F31D1C-3C99-4337-A177-1E6571D314B2}" destId="{9BA7BDE6-DB13-42B0-819F-C69EC33AA84B}" srcOrd="0" destOrd="0" presId="urn:microsoft.com/office/officeart/2005/8/layout/hierarchy2"/>
    <dgm:cxn modelId="{E0297908-C3E4-4D2A-A9C3-3C762A7258A8}" type="presParOf" srcId="{CF7EAE68-ED25-4A47-897A-4C5A6033F960}" destId="{B974F118-3ED6-4841-AF61-FE5A89B02F11}" srcOrd="5" destOrd="0" presId="urn:microsoft.com/office/officeart/2005/8/layout/hierarchy2"/>
    <dgm:cxn modelId="{FE4259C6-F5D8-43EB-A4A8-79D6BA403325}" type="presParOf" srcId="{B974F118-3ED6-4841-AF61-FE5A89B02F11}" destId="{F940F4A3-48DD-4DD0-AE1A-9ACAF093F485}" srcOrd="0" destOrd="0" presId="urn:microsoft.com/office/officeart/2005/8/layout/hierarchy2"/>
    <dgm:cxn modelId="{855847B3-0542-4DDD-8469-9597D28CF79B}" type="presParOf" srcId="{B974F118-3ED6-4841-AF61-FE5A89B02F11}" destId="{45E8E415-03F2-470C-9EA8-6F80F66DCD9D}" srcOrd="1" destOrd="0" presId="urn:microsoft.com/office/officeart/2005/8/layout/hierarchy2"/>
    <dgm:cxn modelId="{571477B7-42C3-4A25-9A6F-A9BC76448F34}" type="presParOf" srcId="{CF7EAE68-ED25-4A47-897A-4C5A6033F960}" destId="{CF0F3CC6-8E77-40FE-9D11-A70E157276BC}" srcOrd="6" destOrd="0" presId="urn:microsoft.com/office/officeart/2005/8/layout/hierarchy2"/>
    <dgm:cxn modelId="{4CF386F3-E789-41C4-A829-B11D2619BDD1}" type="presParOf" srcId="{CF0F3CC6-8E77-40FE-9D11-A70E157276BC}" destId="{EE2D014A-59C5-412D-A1B3-B38DA41840EA}" srcOrd="0" destOrd="0" presId="urn:microsoft.com/office/officeart/2005/8/layout/hierarchy2"/>
    <dgm:cxn modelId="{04A0A2BC-CE23-4C34-BD48-15B5C3F2ED7D}" type="presParOf" srcId="{CF7EAE68-ED25-4A47-897A-4C5A6033F960}" destId="{456BFACF-1B47-4A9D-BB93-55C98D5C9931}" srcOrd="7" destOrd="0" presId="urn:microsoft.com/office/officeart/2005/8/layout/hierarchy2"/>
    <dgm:cxn modelId="{75569FED-323D-4363-AA7E-67D396152EF4}" type="presParOf" srcId="{456BFACF-1B47-4A9D-BB93-55C98D5C9931}" destId="{5D09375C-9E8E-47D1-A36A-2855149782FC}" srcOrd="0" destOrd="0" presId="urn:microsoft.com/office/officeart/2005/8/layout/hierarchy2"/>
    <dgm:cxn modelId="{1CFF0EDA-8F35-448C-905E-D0B8D38083C0}" type="presParOf" srcId="{456BFACF-1B47-4A9D-BB93-55C98D5C9931}" destId="{776ECE67-871D-4CB7-B852-8187856F41A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290D05A-A008-44B4-80C9-FCD4D0BD470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D6711E9C-335C-4D78-8097-09382E9FD089}">
      <dgm:prSet phldrT="[テキスト]" custT="1"/>
      <dgm:spPr/>
      <dgm:t>
        <a:bodyPr/>
        <a:lstStyle/>
        <a:p>
          <a:r>
            <a:rPr kumimoji="1" lang="ja-JP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地域における「　　　　　　　　　　　　　　　　　　」ニーズ充足の</a:t>
          </a:r>
          <a:r>
            <a:rPr kumimoji="1" lang="ja-JP" altLang="en-U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実現</a:t>
          </a:r>
          <a:r>
            <a:rPr kumimoji="1" lang="ja-JP" altLang="en-US" sz="1800"/>
            <a:t>　　</a:t>
          </a:r>
          <a:r>
            <a:rPr kumimoji="1" lang="ja-JP" altLang="en-U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　　　　　　　　　　</a:t>
          </a:r>
          <a:r>
            <a:rPr kumimoji="1" lang="ja-JP" altLang="en-US" sz="1800"/>
            <a:t>　　　　　　　　　　　　　　　　　　　　　　　　　　</a:t>
          </a:r>
          <a:r>
            <a:rPr kumimoji="1" lang="ja-JP" altLang="en-U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事業展開</a:t>
          </a:r>
          <a:r>
            <a:rPr kumimoji="1" lang="ja-JP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としての「　　　　　　　　　　　　　</a:t>
          </a:r>
          <a:r>
            <a:rPr lang="ja-JP" altLang="en-US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」の資金投資</a:t>
          </a:r>
          <a:r>
            <a:rPr kumimoji="1" lang="ja-JP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を通した地域課題解決への寄与　　　　　　　　　　　　　　　　　　　　　　　　　　　　　　　　　　　　　　　</a:t>
          </a:r>
          <a:endParaRPr kumimoji="1" lang="en-US" altLang="ja-JP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kumimoji="1" lang="ja-JP" altLang="en-US" sz="1300" dirty="0"/>
        </a:p>
      </dgm:t>
    </dgm:pt>
    <dgm:pt modelId="{4141221A-6F20-458F-8BAB-51BB3CD9B474}" type="parTrans" cxnId="{5441659E-ED80-4D19-A87A-D13817BF5AA0}">
      <dgm:prSet/>
      <dgm:spPr/>
      <dgm:t>
        <a:bodyPr/>
        <a:lstStyle/>
        <a:p>
          <a:endParaRPr kumimoji="1" lang="ja-JP" altLang="en-US"/>
        </a:p>
      </dgm:t>
    </dgm:pt>
    <dgm:pt modelId="{AD18B0B9-16CD-4695-BDC3-491185C7B67C}" type="sibTrans" cxnId="{5441659E-ED80-4D19-A87A-D13817BF5AA0}">
      <dgm:prSet/>
      <dgm:spPr/>
      <dgm:t>
        <a:bodyPr/>
        <a:lstStyle/>
        <a:p>
          <a:endParaRPr kumimoji="1" lang="ja-JP" altLang="en-US"/>
        </a:p>
      </dgm:t>
    </dgm:pt>
    <dgm:pt modelId="{028447B3-7D51-4C97-AA01-C00BC4515EA9}">
      <dgm:prSet phldrT="[テキスト]" custT="1"/>
      <dgm:spPr/>
      <dgm:t>
        <a:bodyPr/>
        <a:lstStyle/>
        <a:p>
          <a:r>
            <a:rPr kumimoji="1" lang="ja-JP" altLang="en-US" sz="2000" b="1" dirty="0"/>
            <a:t>「機会」</a:t>
          </a:r>
          <a:r>
            <a:rPr kumimoji="1" lang="en-US" altLang="ja-JP" sz="2000" b="1" dirty="0"/>
            <a:t>×</a:t>
          </a:r>
          <a:r>
            <a:rPr kumimoji="1" lang="ja-JP" altLang="en-US" sz="2000" b="1" dirty="0"/>
            <a:t>「強み」</a:t>
          </a:r>
        </a:p>
      </dgm:t>
    </dgm:pt>
    <dgm:pt modelId="{541B98C2-89EC-43AA-9B67-8F369C5297FB}" type="parTrans" cxnId="{41EA4891-3B76-4ED1-83EC-F9AC5BBBDC87}">
      <dgm:prSet/>
      <dgm:spPr/>
      <dgm:t>
        <a:bodyPr/>
        <a:lstStyle/>
        <a:p>
          <a:endParaRPr kumimoji="1" lang="ja-JP" altLang="en-US"/>
        </a:p>
      </dgm:t>
    </dgm:pt>
    <dgm:pt modelId="{56CBE944-35CC-4366-B702-00B717E31A61}" type="sibTrans" cxnId="{41EA4891-3B76-4ED1-83EC-F9AC5BBBDC87}">
      <dgm:prSet/>
      <dgm:spPr/>
      <dgm:t>
        <a:bodyPr/>
        <a:lstStyle/>
        <a:p>
          <a:endParaRPr kumimoji="1" lang="ja-JP" altLang="en-US"/>
        </a:p>
      </dgm:t>
    </dgm:pt>
    <dgm:pt modelId="{97FE09B4-5FCB-412C-8422-7A46B85B666C}">
      <dgm:prSet phldrT="[テキスト]" custT="1"/>
      <dgm:spPr/>
      <dgm:t>
        <a:bodyPr/>
        <a:lstStyle/>
        <a:p>
          <a:r>
            <a:rPr kumimoji="1" lang="ja-JP" altLang="en-US" sz="1800" b="1" dirty="0"/>
            <a:t>（自社の経営課題）</a:t>
          </a:r>
        </a:p>
      </dgm:t>
    </dgm:pt>
    <dgm:pt modelId="{7B2578D8-198C-4C0A-AC5B-BAB8030D6BF3}" type="parTrans" cxnId="{4DD76A58-4A03-41F6-875F-3CE63F414242}">
      <dgm:prSet/>
      <dgm:spPr/>
      <dgm:t>
        <a:bodyPr/>
        <a:lstStyle/>
        <a:p>
          <a:endParaRPr kumimoji="1" lang="ja-JP" altLang="en-US"/>
        </a:p>
      </dgm:t>
    </dgm:pt>
    <dgm:pt modelId="{FF296B0E-B4E8-43FD-AE6E-D77D0FE77B08}" type="sibTrans" cxnId="{4DD76A58-4A03-41F6-875F-3CE63F414242}">
      <dgm:prSet/>
      <dgm:spPr/>
      <dgm:t>
        <a:bodyPr/>
        <a:lstStyle/>
        <a:p>
          <a:endParaRPr kumimoji="1" lang="ja-JP" altLang="en-US"/>
        </a:p>
      </dgm:t>
    </dgm:pt>
    <dgm:pt modelId="{EF25FB98-5BBE-4B81-8E65-02362A5570C9}">
      <dgm:prSet phldrT="[テキスト]" custT="1"/>
      <dgm:spPr/>
      <dgm:t>
        <a:bodyPr/>
        <a:lstStyle/>
        <a:p>
          <a:r>
            <a:rPr kumimoji="1" lang="ja-JP" altLang="en-US" sz="1800" b="1" dirty="0"/>
            <a:t>（業界の課題）</a:t>
          </a:r>
          <a:endParaRPr kumimoji="1" lang="en-US" altLang="ja-JP" sz="1800" b="1" dirty="0"/>
        </a:p>
      </dgm:t>
    </dgm:pt>
    <dgm:pt modelId="{D949A41B-81FB-40E4-B221-80F0D062FD19}" type="parTrans" cxnId="{4EF46F63-3997-416B-A226-73232727E805}">
      <dgm:prSet/>
      <dgm:spPr/>
      <dgm:t>
        <a:bodyPr/>
        <a:lstStyle/>
        <a:p>
          <a:endParaRPr kumimoji="1" lang="ja-JP" altLang="en-US"/>
        </a:p>
      </dgm:t>
    </dgm:pt>
    <dgm:pt modelId="{6637A245-4E1A-48C6-A7DC-CD711E9FC0F9}" type="sibTrans" cxnId="{4EF46F63-3997-416B-A226-73232727E805}">
      <dgm:prSet/>
      <dgm:spPr/>
      <dgm:t>
        <a:bodyPr/>
        <a:lstStyle/>
        <a:p>
          <a:endParaRPr kumimoji="1" lang="ja-JP" altLang="en-US"/>
        </a:p>
      </dgm:t>
    </dgm:pt>
    <dgm:pt modelId="{67780A23-D7A1-4D5E-AE3D-BA6DF3A4E29C}">
      <dgm:prSet phldrT="[テキスト]" custT="1"/>
      <dgm:spPr/>
      <dgm:t>
        <a:bodyPr/>
        <a:lstStyle/>
        <a:p>
          <a:r>
            <a:rPr kumimoji="1" lang="ja-JP" altLang="en-US" sz="1100" b="1" dirty="0"/>
            <a:t>　　　　　　　　　　　　　　　　　　　　　　　　　　</a:t>
          </a:r>
          <a:endParaRPr lang="en-US" altLang="ja-JP" sz="1100" b="0" i="0" dirty="0"/>
        </a:p>
        <a:p>
          <a:r>
            <a:rPr kumimoji="1" lang="ja-JP" altLang="en-US" sz="2000" b="1" dirty="0"/>
            <a:t>「機会」</a:t>
          </a:r>
          <a:r>
            <a:rPr kumimoji="1" lang="en-US" altLang="ja-JP" sz="2000" b="1" dirty="0"/>
            <a:t>×</a:t>
          </a:r>
          <a:r>
            <a:rPr kumimoji="1" lang="ja-JP" altLang="en-US" sz="2000" b="1" dirty="0"/>
            <a:t>「弱み」</a:t>
          </a:r>
        </a:p>
      </dgm:t>
    </dgm:pt>
    <dgm:pt modelId="{862CA580-3B53-4CC6-868C-36E3A915A31F}" type="parTrans" cxnId="{20887F33-0F61-4230-A6FB-19F07ACEB20D}">
      <dgm:prSet/>
      <dgm:spPr/>
      <dgm:t>
        <a:bodyPr/>
        <a:lstStyle/>
        <a:p>
          <a:endParaRPr kumimoji="1" lang="ja-JP" altLang="en-US"/>
        </a:p>
      </dgm:t>
    </dgm:pt>
    <dgm:pt modelId="{7A07BF6C-9319-4444-BB2D-D02ABA7E9D56}" type="sibTrans" cxnId="{20887F33-0F61-4230-A6FB-19F07ACEB20D}">
      <dgm:prSet/>
      <dgm:spPr/>
      <dgm:t>
        <a:bodyPr/>
        <a:lstStyle/>
        <a:p>
          <a:endParaRPr kumimoji="1" lang="ja-JP" altLang="en-US"/>
        </a:p>
      </dgm:t>
    </dgm:pt>
    <dgm:pt modelId="{DD89FCF9-9906-4119-B19F-9A677F33294D}">
      <dgm:prSet phldrT="[テキスト]" custT="1"/>
      <dgm:spPr/>
      <dgm:t>
        <a:bodyPr/>
        <a:lstStyle/>
        <a:p>
          <a:r>
            <a:rPr kumimoji="1" lang="ja-JP" altLang="en-US" sz="1800" b="1" dirty="0">
              <a:latin typeface="+mn-ea"/>
              <a:ea typeface="+mn-ea"/>
              <a:cs typeface="Times New Roman" panose="02020603050405020304" pitchFamily="18" charset="0"/>
            </a:rPr>
            <a:t>（顧客ニーズ不満足の課題）</a:t>
          </a:r>
          <a:endParaRPr kumimoji="1" lang="ja-JP" altLang="en-US" sz="1800" b="1" dirty="0">
            <a:latin typeface="+mn-ea"/>
            <a:ea typeface="+mn-ea"/>
          </a:endParaRPr>
        </a:p>
      </dgm:t>
    </dgm:pt>
    <dgm:pt modelId="{CF175D30-6D98-4A65-86ED-0D20A788AB9F}" type="parTrans" cxnId="{FBCA3AAE-E13F-480B-BBE3-A9517CC9C1D6}">
      <dgm:prSet/>
      <dgm:spPr/>
      <dgm:t>
        <a:bodyPr/>
        <a:lstStyle/>
        <a:p>
          <a:endParaRPr kumimoji="1" lang="ja-JP" altLang="en-US"/>
        </a:p>
      </dgm:t>
    </dgm:pt>
    <dgm:pt modelId="{434F2280-2130-4A8C-A146-46A23F308579}" type="sibTrans" cxnId="{FBCA3AAE-E13F-480B-BBE3-A9517CC9C1D6}">
      <dgm:prSet/>
      <dgm:spPr/>
      <dgm:t>
        <a:bodyPr/>
        <a:lstStyle/>
        <a:p>
          <a:endParaRPr kumimoji="1" lang="ja-JP" altLang="en-US"/>
        </a:p>
      </dgm:t>
    </dgm:pt>
    <dgm:pt modelId="{04A22635-FEB2-4853-BC24-C8401595DC4D}">
      <dgm:prSet custT="1"/>
      <dgm:spPr/>
      <dgm:t>
        <a:bodyPr/>
        <a:lstStyle/>
        <a:p>
          <a:r>
            <a:rPr lang="ja-JP" altLang="en-US" sz="1800" b="1" dirty="0"/>
            <a:t>（現代的課題）</a:t>
          </a:r>
        </a:p>
      </dgm:t>
    </dgm:pt>
    <dgm:pt modelId="{C2DAF4DB-B3E1-42C3-A447-B4A6BD04EE59}" type="parTrans" cxnId="{162C9B89-82BA-4EFD-92D4-BFFA56C9132A}">
      <dgm:prSet/>
      <dgm:spPr/>
      <dgm:t>
        <a:bodyPr/>
        <a:lstStyle/>
        <a:p>
          <a:endParaRPr kumimoji="1" lang="ja-JP" altLang="en-US"/>
        </a:p>
      </dgm:t>
    </dgm:pt>
    <dgm:pt modelId="{9CC35CC3-CCC1-438D-9FE2-792A8DB71FC4}" type="sibTrans" cxnId="{162C9B89-82BA-4EFD-92D4-BFFA56C9132A}">
      <dgm:prSet/>
      <dgm:spPr/>
      <dgm:t>
        <a:bodyPr/>
        <a:lstStyle/>
        <a:p>
          <a:endParaRPr kumimoji="1" lang="ja-JP" altLang="en-US"/>
        </a:p>
      </dgm:t>
    </dgm:pt>
    <dgm:pt modelId="{9A469489-DB13-495E-A6CB-E45DC1FA90A6}">
      <dgm:prSet/>
      <dgm:spPr/>
      <dgm:t>
        <a:bodyPr/>
        <a:lstStyle/>
        <a:p>
          <a:r>
            <a:rPr kumimoji="1" lang="ja-JP" altLang="en-US" b="1" dirty="0"/>
            <a:t>どのように　　アプローチ？</a:t>
          </a:r>
        </a:p>
      </dgm:t>
    </dgm:pt>
    <dgm:pt modelId="{40EF9901-7A0F-4E23-991C-884C0B2307D4}" type="parTrans" cxnId="{6D3C6DDE-BACC-449C-8471-B085B55FDB8B}">
      <dgm:prSet/>
      <dgm:spPr/>
      <dgm:t>
        <a:bodyPr/>
        <a:lstStyle/>
        <a:p>
          <a:endParaRPr kumimoji="1" lang="ja-JP" altLang="en-US"/>
        </a:p>
      </dgm:t>
    </dgm:pt>
    <dgm:pt modelId="{D12D5126-C20A-449F-9F6F-CE1359396F5B}" type="sibTrans" cxnId="{6D3C6DDE-BACC-449C-8471-B085B55FDB8B}">
      <dgm:prSet/>
      <dgm:spPr/>
      <dgm:t>
        <a:bodyPr/>
        <a:lstStyle/>
        <a:p>
          <a:endParaRPr kumimoji="1" lang="ja-JP" altLang="en-US"/>
        </a:p>
      </dgm:t>
    </dgm:pt>
    <dgm:pt modelId="{52542000-9C6C-45DA-8BB6-236741D47870}">
      <dgm:prSet custT="1"/>
      <dgm:spPr/>
      <dgm:t>
        <a:bodyPr/>
        <a:lstStyle/>
        <a:p>
          <a:r>
            <a:rPr kumimoji="1" lang="ja-JP" altLang="en-US" sz="1800" b="1" dirty="0"/>
            <a:t>（地域課題）</a:t>
          </a:r>
        </a:p>
      </dgm:t>
    </dgm:pt>
    <dgm:pt modelId="{DA2FC47B-16DB-4DC0-A552-1ED821911D8D}" type="parTrans" cxnId="{A2D6D9FE-CF0F-4C80-97BB-A909A49809EB}">
      <dgm:prSet/>
      <dgm:spPr/>
      <dgm:t>
        <a:bodyPr/>
        <a:lstStyle/>
        <a:p>
          <a:endParaRPr kumimoji="1" lang="ja-JP" altLang="en-US"/>
        </a:p>
      </dgm:t>
    </dgm:pt>
    <dgm:pt modelId="{490B2B2C-BB4B-42AC-97C8-4837945DCE2C}" type="sibTrans" cxnId="{A2D6D9FE-CF0F-4C80-97BB-A909A49809EB}">
      <dgm:prSet/>
      <dgm:spPr/>
      <dgm:t>
        <a:bodyPr/>
        <a:lstStyle/>
        <a:p>
          <a:endParaRPr kumimoji="1" lang="ja-JP" altLang="en-US"/>
        </a:p>
      </dgm:t>
    </dgm:pt>
    <dgm:pt modelId="{701F4739-F587-4261-AEEC-50DDA7578442}" type="pres">
      <dgm:prSet presAssocID="{2290D05A-A008-44B4-80C9-FCD4D0BD470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E855B8-F77C-436D-A7F3-B4BE2215D6DF}" type="pres">
      <dgm:prSet presAssocID="{D6711E9C-335C-4D78-8097-09382E9FD089}" presName="hierRoot1" presStyleCnt="0"/>
      <dgm:spPr/>
    </dgm:pt>
    <dgm:pt modelId="{E1D1A9F0-99D6-47F2-BB65-AE9275237A6A}" type="pres">
      <dgm:prSet presAssocID="{D6711E9C-335C-4D78-8097-09382E9FD089}" presName="composite" presStyleCnt="0"/>
      <dgm:spPr/>
    </dgm:pt>
    <dgm:pt modelId="{C4F9FD1B-28FF-4DBA-A04D-230DCE1AC9C1}" type="pres">
      <dgm:prSet presAssocID="{D6711E9C-335C-4D78-8097-09382E9FD089}" presName="background" presStyleLbl="node0" presStyleIdx="0" presStyleCnt="1"/>
      <dgm:spPr/>
    </dgm:pt>
    <dgm:pt modelId="{B4DC614C-65B7-40B1-B951-E5F114CCBF1B}" type="pres">
      <dgm:prSet presAssocID="{D6711E9C-335C-4D78-8097-09382E9FD089}" presName="text" presStyleLbl="fgAcc0" presStyleIdx="0" presStyleCnt="1" custScaleX="766180" custScaleY="133509" custLinFactNeighborX="-3843">
        <dgm:presLayoutVars>
          <dgm:chPref val="3"/>
        </dgm:presLayoutVars>
      </dgm:prSet>
      <dgm:spPr/>
    </dgm:pt>
    <dgm:pt modelId="{3B2E2C71-1ADB-405F-92A8-C7449E6ACE9A}" type="pres">
      <dgm:prSet presAssocID="{D6711E9C-335C-4D78-8097-09382E9FD089}" presName="hierChild2" presStyleCnt="0"/>
      <dgm:spPr/>
    </dgm:pt>
    <dgm:pt modelId="{8C523C4B-00F1-4C3A-A526-545E14A37479}" type="pres">
      <dgm:prSet presAssocID="{541B98C2-89EC-43AA-9B67-8F369C5297FB}" presName="Name10" presStyleLbl="parChTrans1D2" presStyleIdx="0" presStyleCnt="3"/>
      <dgm:spPr/>
    </dgm:pt>
    <dgm:pt modelId="{E7FA46F4-9E51-49F5-BC1F-DC65E5A7AE00}" type="pres">
      <dgm:prSet presAssocID="{028447B3-7D51-4C97-AA01-C00BC4515EA9}" presName="hierRoot2" presStyleCnt="0"/>
      <dgm:spPr/>
    </dgm:pt>
    <dgm:pt modelId="{11BF2081-7592-4729-9907-9A96B50E77C3}" type="pres">
      <dgm:prSet presAssocID="{028447B3-7D51-4C97-AA01-C00BC4515EA9}" presName="composite2" presStyleCnt="0"/>
      <dgm:spPr/>
    </dgm:pt>
    <dgm:pt modelId="{7EAFBBC2-60AD-4EB8-8505-F9308664FC65}" type="pres">
      <dgm:prSet presAssocID="{028447B3-7D51-4C97-AA01-C00BC4515EA9}" presName="background2" presStyleLbl="node2" presStyleIdx="0" presStyleCnt="3"/>
      <dgm:spPr/>
    </dgm:pt>
    <dgm:pt modelId="{E3B102B2-5862-4B42-BDBD-154B6D998CE6}" type="pres">
      <dgm:prSet presAssocID="{028447B3-7D51-4C97-AA01-C00BC4515EA9}" presName="text2" presStyleLbl="fgAcc2" presStyleIdx="0" presStyleCnt="3" custScaleX="206631" custScaleY="152518">
        <dgm:presLayoutVars>
          <dgm:chPref val="3"/>
        </dgm:presLayoutVars>
      </dgm:prSet>
      <dgm:spPr/>
    </dgm:pt>
    <dgm:pt modelId="{CD5F1347-B847-4C48-A855-65FF9588540A}" type="pres">
      <dgm:prSet presAssocID="{028447B3-7D51-4C97-AA01-C00BC4515EA9}" presName="hierChild3" presStyleCnt="0"/>
      <dgm:spPr/>
    </dgm:pt>
    <dgm:pt modelId="{49E55FB4-6014-4230-AD13-F4D644EC56A4}" type="pres">
      <dgm:prSet presAssocID="{7B2578D8-198C-4C0A-AC5B-BAB8030D6BF3}" presName="Name17" presStyleLbl="parChTrans1D3" presStyleIdx="0" presStyleCnt="5"/>
      <dgm:spPr/>
    </dgm:pt>
    <dgm:pt modelId="{726B3C47-EA60-4D53-89E7-E169DDE27A38}" type="pres">
      <dgm:prSet presAssocID="{97FE09B4-5FCB-412C-8422-7A46B85B666C}" presName="hierRoot3" presStyleCnt="0"/>
      <dgm:spPr/>
    </dgm:pt>
    <dgm:pt modelId="{302E65BE-EE4E-437D-AD2C-AFEF12BC4D9B}" type="pres">
      <dgm:prSet presAssocID="{97FE09B4-5FCB-412C-8422-7A46B85B666C}" presName="composite3" presStyleCnt="0"/>
      <dgm:spPr/>
    </dgm:pt>
    <dgm:pt modelId="{5CCA5BD2-9123-4E87-BCB0-4B19EA0A7C07}" type="pres">
      <dgm:prSet presAssocID="{97FE09B4-5FCB-412C-8422-7A46B85B666C}" presName="background3" presStyleLbl="node3" presStyleIdx="0" presStyleCnt="5"/>
      <dgm:spPr/>
    </dgm:pt>
    <dgm:pt modelId="{0F9C171C-A616-461A-98CD-456E078A366D}" type="pres">
      <dgm:prSet presAssocID="{97FE09B4-5FCB-412C-8422-7A46B85B666C}" presName="text3" presStyleLbl="fgAcc3" presStyleIdx="0" presStyleCnt="5" custScaleX="171463" custScaleY="170145">
        <dgm:presLayoutVars>
          <dgm:chPref val="3"/>
        </dgm:presLayoutVars>
      </dgm:prSet>
      <dgm:spPr/>
    </dgm:pt>
    <dgm:pt modelId="{DFECC9A4-9598-412F-A8A3-8FD0FA57F686}" type="pres">
      <dgm:prSet presAssocID="{97FE09B4-5FCB-412C-8422-7A46B85B666C}" presName="hierChild4" presStyleCnt="0"/>
      <dgm:spPr/>
    </dgm:pt>
    <dgm:pt modelId="{97762A68-E0F5-46BB-B0A5-37117330A9E8}" type="pres">
      <dgm:prSet presAssocID="{D949A41B-81FB-40E4-B221-80F0D062FD19}" presName="Name17" presStyleLbl="parChTrans1D3" presStyleIdx="1" presStyleCnt="5"/>
      <dgm:spPr/>
    </dgm:pt>
    <dgm:pt modelId="{7EE40C17-A937-44C9-AEAF-1487F57A9463}" type="pres">
      <dgm:prSet presAssocID="{EF25FB98-5BBE-4B81-8E65-02362A5570C9}" presName="hierRoot3" presStyleCnt="0"/>
      <dgm:spPr/>
    </dgm:pt>
    <dgm:pt modelId="{D5B16DEB-740A-4A08-AC91-FBC138CCD6AE}" type="pres">
      <dgm:prSet presAssocID="{EF25FB98-5BBE-4B81-8E65-02362A5570C9}" presName="composite3" presStyleCnt="0"/>
      <dgm:spPr/>
    </dgm:pt>
    <dgm:pt modelId="{79271363-56FA-45B3-8550-0A0F05864C4D}" type="pres">
      <dgm:prSet presAssocID="{EF25FB98-5BBE-4B81-8E65-02362A5570C9}" presName="background3" presStyleLbl="node3" presStyleIdx="1" presStyleCnt="5"/>
      <dgm:spPr/>
    </dgm:pt>
    <dgm:pt modelId="{29E55D9A-FA54-4515-AD54-9A3F1C35769E}" type="pres">
      <dgm:prSet presAssocID="{EF25FB98-5BBE-4B81-8E65-02362A5570C9}" presName="text3" presStyleLbl="fgAcc3" presStyleIdx="1" presStyleCnt="5" custScaleX="132456" custScaleY="131221" custLinFactNeighborX="1213" custLinFactNeighborY="-1273">
        <dgm:presLayoutVars>
          <dgm:chPref val="3"/>
        </dgm:presLayoutVars>
      </dgm:prSet>
      <dgm:spPr/>
    </dgm:pt>
    <dgm:pt modelId="{107BF715-0A78-4F77-86E4-42873E92016A}" type="pres">
      <dgm:prSet presAssocID="{EF25FB98-5BBE-4B81-8E65-02362A5570C9}" presName="hierChild4" presStyleCnt="0"/>
      <dgm:spPr/>
    </dgm:pt>
    <dgm:pt modelId="{A9D1CEA0-EF21-4ACC-9E36-88B1743ECBE5}" type="pres">
      <dgm:prSet presAssocID="{40EF9901-7A0F-4E23-991C-884C0B2307D4}" presName="Name10" presStyleLbl="parChTrans1D2" presStyleIdx="1" presStyleCnt="3"/>
      <dgm:spPr/>
    </dgm:pt>
    <dgm:pt modelId="{E6E4AF46-EAD2-407B-AD48-E3E2553841FF}" type="pres">
      <dgm:prSet presAssocID="{9A469489-DB13-495E-A6CB-E45DC1FA90A6}" presName="hierRoot2" presStyleCnt="0"/>
      <dgm:spPr/>
    </dgm:pt>
    <dgm:pt modelId="{0C14A2DF-05A5-43CA-A161-B61240BC660E}" type="pres">
      <dgm:prSet presAssocID="{9A469489-DB13-495E-A6CB-E45DC1FA90A6}" presName="composite2" presStyleCnt="0"/>
      <dgm:spPr/>
    </dgm:pt>
    <dgm:pt modelId="{848E4625-0131-40E3-BB20-DC8B907C30B0}" type="pres">
      <dgm:prSet presAssocID="{9A469489-DB13-495E-A6CB-E45DC1FA90A6}" presName="background2" presStyleLbl="node2" presStyleIdx="1" presStyleCnt="3"/>
      <dgm:spPr/>
    </dgm:pt>
    <dgm:pt modelId="{FA7C3AB1-5018-49F9-A68E-E3D356F0FCB5}" type="pres">
      <dgm:prSet presAssocID="{9A469489-DB13-495E-A6CB-E45DC1FA90A6}" presName="text2" presStyleLbl="fgAcc2" presStyleIdx="1" presStyleCnt="3" custScaleX="147707" custScaleY="116629">
        <dgm:presLayoutVars>
          <dgm:chPref val="3"/>
        </dgm:presLayoutVars>
      </dgm:prSet>
      <dgm:spPr/>
    </dgm:pt>
    <dgm:pt modelId="{44FB90BD-66CF-4F15-AFDA-DBA500EBC6DE}" type="pres">
      <dgm:prSet presAssocID="{9A469489-DB13-495E-A6CB-E45DC1FA90A6}" presName="hierChild3" presStyleCnt="0"/>
      <dgm:spPr/>
    </dgm:pt>
    <dgm:pt modelId="{934EB747-D935-4F46-8D8D-FBBDCA7D9367}" type="pres">
      <dgm:prSet presAssocID="{862CA580-3B53-4CC6-868C-36E3A915A31F}" presName="Name10" presStyleLbl="parChTrans1D2" presStyleIdx="2" presStyleCnt="3"/>
      <dgm:spPr/>
    </dgm:pt>
    <dgm:pt modelId="{C8CA830F-1CA6-4B47-B3A0-926AE0FE641A}" type="pres">
      <dgm:prSet presAssocID="{67780A23-D7A1-4D5E-AE3D-BA6DF3A4E29C}" presName="hierRoot2" presStyleCnt="0"/>
      <dgm:spPr/>
    </dgm:pt>
    <dgm:pt modelId="{2041CC50-AF7B-4FFE-A7E5-E22F5B2DD361}" type="pres">
      <dgm:prSet presAssocID="{67780A23-D7A1-4D5E-AE3D-BA6DF3A4E29C}" presName="composite2" presStyleCnt="0"/>
      <dgm:spPr/>
    </dgm:pt>
    <dgm:pt modelId="{DFC32783-B56A-4D38-B874-1CACE9299CA1}" type="pres">
      <dgm:prSet presAssocID="{67780A23-D7A1-4D5E-AE3D-BA6DF3A4E29C}" presName="background2" presStyleLbl="node2" presStyleIdx="2" presStyleCnt="3"/>
      <dgm:spPr/>
    </dgm:pt>
    <dgm:pt modelId="{2F3E81C0-3DF1-40B8-8BCA-35225F35F10F}" type="pres">
      <dgm:prSet presAssocID="{67780A23-D7A1-4D5E-AE3D-BA6DF3A4E29C}" presName="text2" presStyleLbl="fgAcc2" presStyleIdx="2" presStyleCnt="3" custScaleX="246052" custScaleY="139445" custLinFactNeighborX="-1589" custLinFactNeighborY="1026">
        <dgm:presLayoutVars>
          <dgm:chPref val="3"/>
        </dgm:presLayoutVars>
      </dgm:prSet>
      <dgm:spPr/>
    </dgm:pt>
    <dgm:pt modelId="{FE379475-6C25-47BE-8542-039300D61342}" type="pres">
      <dgm:prSet presAssocID="{67780A23-D7A1-4D5E-AE3D-BA6DF3A4E29C}" presName="hierChild3" presStyleCnt="0"/>
      <dgm:spPr/>
    </dgm:pt>
    <dgm:pt modelId="{7374B831-93B2-4B7E-A64B-EFD639CD5741}" type="pres">
      <dgm:prSet presAssocID="{CF175D30-6D98-4A65-86ED-0D20A788AB9F}" presName="Name17" presStyleLbl="parChTrans1D3" presStyleIdx="2" presStyleCnt="5"/>
      <dgm:spPr/>
    </dgm:pt>
    <dgm:pt modelId="{4D3E0240-DEE2-48FA-BAEA-588FA3F3AF26}" type="pres">
      <dgm:prSet presAssocID="{DD89FCF9-9906-4119-B19F-9A677F33294D}" presName="hierRoot3" presStyleCnt="0"/>
      <dgm:spPr/>
    </dgm:pt>
    <dgm:pt modelId="{21314B5A-5FB3-4160-9AFC-1906D1E54DD8}" type="pres">
      <dgm:prSet presAssocID="{DD89FCF9-9906-4119-B19F-9A677F33294D}" presName="composite3" presStyleCnt="0"/>
      <dgm:spPr/>
    </dgm:pt>
    <dgm:pt modelId="{56ECF137-0DCA-44BC-A524-B178AD573732}" type="pres">
      <dgm:prSet presAssocID="{DD89FCF9-9906-4119-B19F-9A677F33294D}" presName="background3" presStyleLbl="node3" presStyleIdx="2" presStyleCnt="5"/>
      <dgm:spPr/>
    </dgm:pt>
    <dgm:pt modelId="{B8243E34-54AC-4000-8257-934C13B2116B}" type="pres">
      <dgm:prSet presAssocID="{DD89FCF9-9906-4119-B19F-9A677F33294D}" presName="text3" presStyleLbl="fgAcc3" presStyleIdx="2" presStyleCnt="5" custScaleX="171470" custScaleY="150679" custLinFactNeighborX="-12228" custLinFactNeighborY="40440">
        <dgm:presLayoutVars>
          <dgm:chPref val="3"/>
        </dgm:presLayoutVars>
      </dgm:prSet>
      <dgm:spPr/>
    </dgm:pt>
    <dgm:pt modelId="{5866FEF0-17D0-4027-81DA-11D095F2CEBD}" type="pres">
      <dgm:prSet presAssocID="{DD89FCF9-9906-4119-B19F-9A677F33294D}" presName="hierChild4" presStyleCnt="0"/>
      <dgm:spPr/>
    </dgm:pt>
    <dgm:pt modelId="{CDA475BC-E046-4950-B38C-8CCCDFD71E1E}" type="pres">
      <dgm:prSet presAssocID="{C2DAF4DB-B3E1-42C3-A447-B4A6BD04EE59}" presName="Name17" presStyleLbl="parChTrans1D3" presStyleIdx="3" presStyleCnt="5"/>
      <dgm:spPr/>
    </dgm:pt>
    <dgm:pt modelId="{90EA1597-260C-44B1-B817-9FA41EC1A023}" type="pres">
      <dgm:prSet presAssocID="{04A22635-FEB2-4853-BC24-C8401595DC4D}" presName="hierRoot3" presStyleCnt="0"/>
      <dgm:spPr/>
    </dgm:pt>
    <dgm:pt modelId="{A2F7BF2E-4FA0-43C1-9D12-C94ED984DF88}" type="pres">
      <dgm:prSet presAssocID="{04A22635-FEB2-4853-BC24-C8401595DC4D}" presName="composite3" presStyleCnt="0"/>
      <dgm:spPr/>
    </dgm:pt>
    <dgm:pt modelId="{DFFA4FEB-E273-4206-A653-8C8A17A68559}" type="pres">
      <dgm:prSet presAssocID="{04A22635-FEB2-4853-BC24-C8401595DC4D}" presName="background3" presStyleLbl="node3" presStyleIdx="3" presStyleCnt="5"/>
      <dgm:spPr/>
    </dgm:pt>
    <dgm:pt modelId="{DBA04229-E5AD-4E71-8E9F-6960B4CF6ADB}" type="pres">
      <dgm:prSet presAssocID="{04A22635-FEB2-4853-BC24-C8401595DC4D}" presName="text3" presStyleLbl="fgAcc3" presStyleIdx="3" presStyleCnt="5" custScaleX="136636" custScaleY="140564" custLinFactNeighborX="-20582" custLinFactNeighborY="2947">
        <dgm:presLayoutVars>
          <dgm:chPref val="3"/>
        </dgm:presLayoutVars>
      </dgm:prSet>
      <dgm:spPr/>
    </dgm:pt>
    <dgm:pt modelId="{81B63450-494C-4210-8E6F-4B8740DCD201}" type="pres">
      <dgm:prSet presAssocID="{04A22635-FEB2-4853-BC24-C8401595DC4D}" presName="hierChild4" presStyleCnt="0"/>
      <dgm:spPr/>
    </dgm:pt>
    <dgm:pt modelId="{994B4F33-5E7E-439F-9829-15476F53B763}" type="pres">
      <dgm:prSet presAssocID="{DA2FC47B-16DB-4DC0-A552-1ED821911D8D}" presName="Name17" presStyleLbl="parChTrans1D3" presStyleIdx="4" presStyleCnt="5"/>
      <dgm:spPr/>
    </dgm:pt>
    <dgm:pt modelId="{7CD36085-C463-429E-B4CD-C554D0C3CCF6}" type="pres">
      <dgm:prSet presAssocID="{52542000-9C6C-45DA-8BB6-236741D47870}" presName="hierRoot3" presStyleCnt="0"/>
      <dgm:spPr/>
    </dgm:pt>
    <dgm:pt modelId="{56612F4E-6675-4590-885E-021E267656E9}" type="pres">
      <dgm:prSet presAssocID="{52542000-9C6C-45DA-8BB6-236741D47870}" presName="composite3" presStyleCnt="0"/>
      <dgm:spPr/>
    </dgm:pt>
    <dgm:pt modelId="{F61C6E56-520F-4C7D-ACBA-3D9E3E819830}" type="pres">
      <dgm:prSet presAssocID="{52542000-9C6C-45DA-8BB6-236741D47870}" presName="background3" presStyleLbl="node3" presStyleIdx="4" presStyleCnt="5"/>
      <dgm:spPr/>
    </dgm:pt>
    <dgm:pt modelId="{D113221C-4443-406E-9787-11DFB11CE6ED}" type="pres">
      <dgm:prSet presAssocID="{52542000-9C6C-45DA-8BB6-236741D47870}" presName="text3" presStyleLbl="fgAcc3" presStyleIdx="4" presStyleCnt="5" custScaleX="119649" custScaleY="146999" custLinFactNeighborX="-22491" custLinFactNeighborY="-1964">
        <dgm:presLayoutVars>
          <dgm:chPref val="3"/>
        </dgm:presLayoutVars>
      </dgm:prSet>
      <dgm:spPr/>
    </dgm:pt>
    <dgm:pt modelId="{052B4A0F-4986-4B97-94DC-E78706DE4BBC}" type="pres">
      <dgm:prSet presAssocID="{52542000-9C6C-45DA-8BB6-236741D47870}" presName="hierChild4" presStyleCnt="0"/>
      <dgm:spPr/>
    </dgm:pt>
  </dgm:ptLst>
  <dgm:cxnLst>
    <dgm:cxn modelId="{DCF56604-4808-44DB-ADAF-C0A4269221BC}" type="presOf" srcId="{52542000-9C6C-45DA-8BB6-236741D47870}" destId="{D113221C-4443-406E-9787-11DFB11CE6ED}" srcOrd="0" destOrd="0" presId="urn:microsoft.com/office/officeart/2005/8/layout/hierarchy1"/>
    <dgm:cxn modelId="{98C8561C-B6D0-470F-ADC0-DD5AD6CF59CB}" type="presOf" srcId="{D949A41B-81FB-40E4-B221-80F0D062FD19}" destId="{97762A68-E0F5-46BB-B0A5-37117330A9E8}" srcOrd="0" destOrd="0" presId="urn:microsoft.com/office/officeart/2005/8/layout/hierarchy1"/>
    <dgm:cxn modelId="{69C2E124-9111-4479-8372-6B286323A528}" type="presOf" srcId="{DA2FC47B-16DB-4DC0-A552-1ED821911D8D}" destId="{994B4F33-5E7E-439F-9829-15476F53B763}" srcOrd="0" destOrd="0" presId="urn:microsoft.com/office/officeart/2005/8/layout/hierarchy1"/>
    <dgm:cxn modelId="{20887F33-0F61-4230-A6FB-19F07ACEB20D}" srcId="{D6711E9C-335C-4D78-8097-09382E9FD089}" destId="{67780A23-D7A1-4D5E-AE3D-BA6DF3A4E29C}" srcOrd="2" destOrd="0" parTransId="{862CA580-3B53-4CC6-868C-36E3A915A31F}" sibTransId="{7A07BF6C-9319-4444-BB2D-D02ABA7E9D56}"/>
    <dgm:cxn modelId="{E62CFE34-66CD-4EA5-A5CA-20796F4D52D6}" type="presOf" srcId="{9A469489-DB13-495E-A6CB-E45DC1FA90A6}" destId="{FA7C3AB1-5018-49F9-A68E-E3D356F0FCB5}" srcOrd="0" destOrd="0" presId="urn:microsoft.com/office/officeart/2005/8/layout/hierarchy1"/>
    <dgm:cxn modelId="{A7FF5960-ED4D-4086-9884-C8ADCBE08449}" type="presOf" srcId="{CF175D30-6D98-4A65-86ED-0D20A788AB9F}" destId="{7374B831-93B2-4B7E-A64B-EFD639CD5741}" srcOrd="0" destOrd="0" presId="urn:microsoft.com/office/officeart/2005/8/layout/hierarchy1"/>
    <dgm:cxn modelId="{C4D83442-C428-40E1-8280-6D9604FFF705}" type="presOf" srcId="{40EF9901-7A0F-4E23-991C-884C0B2307D4}" destId="{A9D1CEA0-EF21-4ACC-9E36-88B1743ECBE5}" srcOrd="0" destOrd="0" presId="urn:microsoft.com/office/officeart/2005/8/layout/hierarchy1"/>
    <dgm:cxn modelId="{4EF46F63-3997-416B-A226-73232727E805}" srcId="{028447B3-7D51-4C97-AA01-C00BC4515EA9}" destId="{EF25FB98-5BBE-4B81-8E65-02362A5570C9}" srcOrd="1" destOrd="0" parTransId="{D949A41B-81FB-40E4-B221-80F0D062FD19}" sibTransId="{6637A245-4E1A-48C6-A7DC-CD711E9FC0F9}"/>
    <dgm:cxn modelId="{6A947C44-E3C8-409A-9B06-677EA5318F38}" type="presOf" srcId="{541B98C2-89EC-43AA-9B67-8F369C5297FB}" destId="{8C523C4B-00F1-4C3A-A526-545E14A37479}" srcOrd="0" destOrd="0" presId="urn:microsoft.com/office/officeart/2005/8/layout/hierarchy1"/>
    <dgm:cxn modelId="{35697948-6AF1-474A-AAC7-07398D71495E}" type="presOf" srcId="{04A22635-FEB2-4853-BC24-C8401595DC4D}" destId="{DBA04229-E5AD-4E71-8E9F-6960B4CF6ADB}" srcOrd="0" destOrd="0" presId="urn:microsoft.com/office/officeart/2005/8/layout/hierarchy1"/>
    <dgm:cxn modelId="{B3A47F4B-43C6-4B86-AE27-64FF2660538B}" type="presOf" srcId="{7B2578D8-198C-4C0A-AC5B-BAB8030D6BF3}" destId="{49E55FB4-6014-4230-AD13-F4D644EC56A4}" srcOrd="0" destOrd="0" presId="urn:microsoft.com/office/officeart/2005/8/layout/hierarchy1"/>
    <dgm:cxn modelId="{6B771155-D7C5-451E-AFE5-432C8A92C4C0}" type="presOf" srcId="{862CA580-3B53-4CC6-868C-36E3A915A31F}" destId="{934EB747-D935-4F46-8D8D-FBBDCA7D9367}" srcOrd="0" destOrd="0" presId="urn:microsoft.com/office/officeart/2005/8/layout/hierarchy1"/>
    <dgm:cxn modelId="{4DD76A58-4A03-41F6-875F-3CE63F414242}" srcId="{028447B3-7D51-4C97-AA01-C00BC4515EA9}" destId="{97FE09B4-5FCB-412C-8422-7A46B85B666C}" srcOrd="0" destOrd="0" parTransId="{7B2578D8-198C-4C0A-AC5B-BAB8030D6BF3}" sibTransId="{FF296B0E-B4E8-43FD-AE6E-D77D0FE77B08}"/>
    <dgm:cxn modelId="{C3880C80-FBF3-47F9-AFE3-DB8FB5B8A981}" type="presOf" srcId="{97FE09B4-5FCB-412C-8422-7A46B85B666C}" destId="{0F9C171C-A616-461A-98CD-456E078A366D}" srcOrd="0" destOrd="0" presId="urn:microsoft.com/office/officeart/2005/8/layout/hierarchy1"/>
    <dgm:cxn modelId="{162C9B89-82BA-4EFD-92D4-BFFA56C9132A}" srcId="{67780A23-D7A1-4D5E-AE3D-BA6DF3A4E29C}" destId="{04A22635-FEB2-4853-BC24-C8401595DC4D}" srcOrd="1" destOrd="0" parTransId="{C2DAF4DB-B3E1-42C3-A447-B4A6BD04EE59}" sibTransId="{9CC35CC3-CCC1-438D-9FE2-792A8DB71FC4}"/>
    <dgm:cxn modelId="{41EA4891-3B76-4ED1-83EC-F9AC5BBBDC87}" srcId="{D6711E9C-335C-4D78-8097-09382E9FD089}" destId="{028447B3-7D51-4C97-AA01-C00BC4515EA9}" srcOrd="0" destOrd="0" parTransId="{541B98C2-89EC-43AA-9B67-8F369C5297FB}" sibTransId="{56CBE944-35CC-4366-B702-00B717E31A61}"/>
    <dgm:cxn modelId="{EBBFF89D-9A38-4933-BC59-14FB264E8627}" type="presOf" srcId="{2290D05A-A008-44B4-80C9-FCD4D0BD4700}" destId="{701F4739-F587-4261-AEEC-50DDA7578442}" srcOrd="0" destOrd="0" presId="urn:microsoft.com/office/officeart/2005/8/layout/hierarchy1"/>
    <dgm:cxn modelId="{5441659E-ED80-4D19-A87A-D13817BF5AA0}" srcId="{2290D05A-A008-44B4-80C9-FCD4D0BD4700}" destId="{D6711E9C-335C-4D78-8097-09382E9FD089}" srcOrd="0" destOrd="0" parTransId="{4141221A-6F20-458F-8BAB-51BB3CD9B474}" sibTransId="{AD18B0B9-16CD-4695-BDC3-491185C7B67C}"/>
    <dgm:cxn modelId="{E989489F-BE02-4BC6-9516-1E967AD83E4F}" type="presOf" srcId="{DD89FCF9-9906-4119-B19F-9A677F33294D}" destId="{B8243E34-54AC-4000-8257-934C13B2116B}" srcOrd="0" destOrd="0" presId="urn:microsoft.com/office/officeart/2005/8/layout/hierarchy1"/>
    <dgm:cxn modelId="{FBCA3AAE-E13F-480B-BBE3-A9517CC9C1D6}" srcId="{67780A23-D7A1-4D5E-AE3D-BA6DF3A4E29C}" destId="{DD89FCF9-9906-4119-B19F-9A677F33294D}" srcOrd="0" destOrd="0" parTransId="{CF175D30-6D98-4A65-86ED-0D20A788AB9F}" sibTransId="{434F2280-2130-4A8C-A146-46A23F308579}"/>
    <dgm:cxn modelId="{404EA5AF-2F12-487D-B205-13A2521EBA5B}" type="presOf" srcId="{028447B3-7D51-4C97-AA01-C00BC4515EA9}" destId="{E3B102B2-5862-4B42-BDBD-154B6D998CE6}" srcOrd="0" destOrd="0" presId="urn:microsoft.com/office/officeart/2005/8/layout/hierarchy1"/>
    <dgm:cxn modelId="{10412DC8-98AD-46E1-8A51-B1F644654ABC}" type="presOf" srcId="{D6711E9C-335C-4D78-8097-09382E9FD089}" destId="{B4DC614C-65B7-40B1-B951-E5F114CCBF1B}" srcOrd="0" destOrd="0" presId="urn:microsoft.com/office/officeart/2005/8/layout/hierarchy1"/>
    <dgm:cxn modelId="{72DAB7D6-D1CF-43F5-95EA-32F33355C0B3}" type="presOf" srcId="{67780A23-D7A1-4D5E-AE3D-BA6DF3A4E29C}" destId="{2F3E81C0-3DF1-40B8-8BCA-35225F35F10F}" srcOrd="0" destOrd="0" presId="urn:microsoft.com/office/officeart/2005/8/layout/hierarchy1"/>
    <dgm:cxn modelId="{6D3C6DDE-BACC-449C-8471-B085B55FDB8B}" srcId="{D6711E9C-335C-4D78-8097-09382E9FD089}" destId="{9A469489-DB13-495E-A6CB-E45DC1FA90A6}" srcOrd="1" destOrd="0" parTransId="{40EF9901-7A0F-4E23-991C-884C0B2307D4}" sibTransId="{D12D5126-C20A-449F-9F6F-CE1359396F5B}"/>
    <dgm:cxn modelId="{D59B51EF-617F-4954-B4E1-5A116FAC950C}" type="presOf" srcId="{C2DAF4DB-B3E1-42C3-A447-B4A6BD04EE59}" destId="{CDA475BC-E046-4950-B38C-8CCCDFD71E1E}" srcOrd="0" destOrd="0" presId="urn:microsoft.com/office/officeart/2005/8/layout/hierarchy1"/>
    <dgm:cxn modelId="{47D13EF1-546F-40A8-8759-28EDCB83E255}" type="presOf" srcId="{EF25FB98-5BBE-4B81-8E65-02362A5570C9}" destId="{29E55D9A-FA54-4515-AD54-9A3F1C35769E}" srcOrd="0" destOrd="0" presId="urn:microsoft.com/office/officeart/2005/8/layout/hierarchy1"/>
    <dgm:cxn modelId="{A2D6D9FE-CF0F-4C80-97BB-A909A49809EB}" srcId="{67780A23-D7A1-4D5E-AE3D-BA6DF3A4E29C}" destId="{52542000-9C6C-45DA-8BB6-236741D47870}" srcOrd="2" destOrd="0" parTransId="{DA2FC47B-16DB-4DC0-A552-1ED821911D8D}" sibTransId="{490B2B2C-BB4B-42AC-97C8-4837945DCE2C}"/>
    <dgm:cxn modelId="{E2169552-0C84-4446-8580-337E35AD5C55}" type="presParOf" srcId="{701F4739-F587-4261-AEEC-50DDA7578442}" destId="{C5E855B8-F77C-436D-A7F3-B4BE2215D6DF}" srcOrd="0" destOrd="0" presId="urn:microsoft.com/office/officeart/2005/8/layout/hierarchy1"/>
    <dgm:cxn modelId="{063D873F-0B6C-4431-AFAE-1CFC48A1E3A2}" type="presParOf" srcId="{C5E855B8-F77C-436D-A7F3-B4BE2215D6DF}" destId="{E1D1A9F0-99D6-47F2-BB65-AE9275237A6A}" srcOrd="0" destOrd="0" presId="urn:microsoft.com/office/officeart/2005/8/layout/hierarchy1"/>
    <dgm:cxn modelId="{18162D97-C78C-4345-928F-A398834BC5F4}" type="presParOf" srcId="{E1D1A9F0-99D6-47F2-BB65-AE9275237A6A}" destId="{C4F9FD1B-28FF-4DBA-A04D-230DCE1AC9C1}" srcOrd="0" destOrd="0" presId="urn:microsoft.com/office/officeart/2005/8/layout/hierarchy1"/>
    <dgm:cxn modelId="{2A92ED31-B818-4CAE-A05B-305A48B549CA}" type="presParOf" srcId="{E1D1A9F0-99D6-47F2-BB65-AE9275237A6A}" destId="{B4DC614C-65B7-40B1-B951-E5F114CCBF1B}" srcOrd="1" destOrd="0" presId="urn:microsoft.com/office/officeart/2005/8/layout/hierarchy1"/>
    <dgm:cxn modelId="{009155D9-0488-4F01-8CB5-E972AF1AD3B0}" type="presParOf" srcId="{C5E855B8-F77C-436D-A7F3-B4BE2215D6DF}" destId="{3B2E2C71-1ADB-405F-92A8-C7449E6ACE9A}" srcOrd="1" destOrd="0" presId="urn:microsoft.com/office/officeart/2005/8/layout/hierarchy1"/>
    <dgm:cxn modelId="{D605A088-011B-48BE-9263-A5974E7BF90D}" type="presParOf" srcId="{3B2E2C71-1ADB-405F-92A8-C7449E6ACE9A}" destId="{8C523C4B-00F1-4C3A-A526-545E14A37479}" srcOrd="0" destOrd="0" presId="urn:microsoft.com/office/officeart/2005/8/layout/hierarchy1"/>
    <dgm:cxn modelId="{265A3B03-3EBA-4158-9821-A96B0CD0750A}" type="presParOf" srcId="{3B2E2C71-1ADB-405F-92A8-C7449E6ACE9A}" destId="{E7FA46F4-9E51-49F5-BC1F-DC65E5A7AE00}" srcOrd="1" destOrd="0" presId="urn:microsoft.com/office/officeart/2005/8/layout/hierarchy1"/>
    <dgm:cxn modelId="{D4706464-9EE4-4611-A7F8-6245A046D593}" type="presParOf" srcId="{E7FA46F4-9E51-49F5-BC1F-DC65E5A7AE00}" destId="{11BF2081-7592-4729-9907-9A96B50E77C3}" srcOrd="0" destOrd="0" presId="urn:microsoft.com/office/officeart/2005/8/layout/hierarchy1"/>
    <dgm:cxn modelId="{C5D30F97-0CA8-483C-B483-073D6E1567E2}" type="presParOf" srcId="{11BF2081-7592-4729-9907-9A96B50E77C3}" destId="{7EAFBBC2-60AD-4EB8-8505-F9308664FC65}" srcOrd="0" destOrd="0" presId="urn:microsoft.com/office/officeart/2005/8/layout/hierarchy1"/>
    <dgm:cxn modelId="{BF0846AD-81AD-4FDC-998E-EF213B2D9467}" type="presParOf" srcId="{11BF2081-7592-4729-9907-9A96B50E77C3}" destId="{E3B102B2-5862-4B42-BDBD-154B6D998CE6}" srcOrd="1" destOrd="0" presId="urn:microsoft.com/office/officeart/2005/8/layout/hierarchy1"/>
    <dgm:cxn modelId="{A4A107C8-EB3E-43CA-8D50-29373950C413}" type="presParOf" srcId="{E7FA46F4-9E51-49F5-BC1F-DC65E5A7AE00}" destId="{CD5F1347-B847-4C48-A855-65FF9588540A}" srcOrd="1" destOrd="0" presId="urn:microsoft.com/office/officeart/2005/8/layout/hierarchy1"/>
    <dgm:cxn modelId="{9C041A2E-9667-4FA6-A093-E1DADF02E824}" type="presParOf" srcId="{CD5F1347-B847-4C48-A855-65FF9588540A}" destId="{49E55FB4-6014-4230-AD13-F4D644EC56A4}" srcOrd="0" destOrd="0" presId="urn:microsoft.com/office/officeart/2005/8/layout/hierarchy1"/>
    <dgm:cxn modelId="{540BE56E-FCF2-46C4-A72C-D42B98D38C46}" type="presParOf" srcId="{CD5F1347-B847-4C48-A855-65FF9588540A}" destId="{726B3C47-EA60-4D53-89E7-E169DDE27A38}" srcOrd="1" destOrd="0" presId="urn:microsoft.com/office/officeart/2005/8/layout/hierarchy1"/>
    <dgm:cxn modelId="{46AFE46D-FF06-4B9F-A719-9CD0BEB56CCE}" type="presParOf" srcId="{726B3C47-EA60-4D53-89E7-E169DDE27A38}" destId="{302E65BE-EE4E-437D-AD2C-AFEF12BC4D9B}" srcOrd="0" destOrd="0" presId="urn:microsoft.com/office/officeart/2005/8/layout/hierarchy1"/>
    <dgm:cxn modelId="{4985EE10-2621-4CDB-B928-9AC9FC786ECA}" type="presParOf" srcId="{302E65BE-EE4E-437D-AD2C-AFEF12BC4D9B}" destId="{5CCA5BD2-9123-4E87-BCB0-4B19EA0A7C07}" srcOrd="0" destOrd="0" presId="urn:microsoft.com/office/officeart/2005/8/layout/hierarchy1"/>
    <dgm:cxn modelId="{BFE19D10-7DFA-4D83-BDE3-D20F53D38988}" type="presParOf" srcId="{302E65BE-EE4E-437D-AD2C-AFEF12BC4D9B}" destId="{0F9C171C-A616-461A-98CD-456E078A366D}" srcOrd="1" destOrd="0" presId="urn:microsoft.com/office/officeart/2005/8/layout/hierarchy1"/>
    <dgm:cxn modelId="{D2514EDF-C754-4323-BCFD-CD289C0B1B11}" type="presParOf" srcId="{726B3C47-EA60-4D53-89E7-E169DDE27A38}" destId="{DFECC9A4-9598-412F-A8A3-8FD0FA57F686}" srcOrd="1" destOrd="0" presId="urn:microsoft.com/office/officeart/2005/8/layout/hierarchy1"/>
    <dgm:cxn modelId="{87EE33A4-74FB-45E6-ACF4-C2512C5727AB}" type="presParOf" srcId="{CD5F1347-B847-4C48-A855-65FF9588540A}" destId="{97762A68-E0F5-46BB-B0A5-37117330A9E8}" srcOrd="2" destOrd="0" presId="urn:microsoft.com/office/officeart/2005/8/layout/hierarchy1"/>
    <dgm:cxn modelId="{C64B8A5E-21E8-4D08-9DCB-D9830A7D8ABD}" type="presParOf" srcId="{CD5F1347-B847-4C48-A855-65FF9588540A}" destId="{7EE40C17-A937-44C9-AEAF-1487F57A9463}" srcOrd="3" destOrd="0" presId="urn:microsoft.com/office/officeart/2005/8/layout/hierarchy1"/>
    <dgm:cxn modelId="{39A7E68F-FD83-4C6D-BA15-EF911E2A7CCC}" type="presParOf" srcId="{7EE40C17-A937-44C9-AEAF-1487F57A9463}" destId="{D5B16DEB-740A-4A08-AC91-FBC138CCD6AE}" srcOrd="0" destOrd="0" presId="urn:microsoft.com/office/officeart/2005/8/layout/hierarchy1"/>
    <dgm:cxn modelId="{9E07ABF4-0D67-4949-AE98-B1747C963B9D}" type="presParOf" srcId="{D5B16DEB-740A-4A08-AC91-FBC138CCD6AE}" destId="{79271363-56FA-45B3-8550-0A0F05864C4D}" srcOrd="0" destOrd="0" presId="urn:microsoft.com/office/officeart/2005/8/layout/hierarchy1"/>
    <dgm:cxn modelId="{819D6EB3-56C3-466A-BB63-BDEFEB2F034C}" type="presParOf" srcId="{D5B16DEB-740A-4A08-AC91-FBC138CCD6AE}" destId="{29E55D9A-FA54-4515-AD54-9A3F1C35769E}" srcOrd="1" destOrd="0" presId="urn:microsoft.com/office/officeart/2005/8/layout/hierarchy1"/>
    <dgm:cxn modelId="{63A72EEF-5D20-45EE-AAA8-EEB1B9B7E4BD}" type="presParOf" srcId="{7EE40C17-A937-44C9-AEAF-1487F57A9463}" destId="{107BF715-0A78-4F77-86E4-42873E92016A}" srcOrd="1" destOrd="0" presId="urn:microsoft.com/office/officeart/2005/8/layout/hierarchy1"/>
    <dgm:cxn modelId="{645DBFA0-0AB5-4C3D-8419-8D130003F399}" type="presParOf" srcId="{3B2E2C71-1ADB-405F-92A8-C7449E6ACE9A}" destId="{A9D1CEA0-EF21-4ACC-9E36-88B1743ECBE5}" srcOrd="2" destOrd="0" presId="urn:microsoft.com/office/officeart/2005/8/layout/hierarchy1"/>
    <dgm:cxn modelId="{ED3B9327-B127-4F21-AA81-EA19E039DC4E}" type="presParOf" srcId="{3B2E2C71-1ADB-405F-92A8-C7449E6ACE9A}" destId="{E6E4AF46-EAD2-407B-AD48-E3E2553841FF}" srcOrd="3" destOrd="0" presId="urn:microsoft.com/office/officeart/2005/8/layout/hierarchy1"/>
    <dgm:cxn modelId="{84F5C0FA-113C-4E29-8356-FDEDA2B46F25}" type="presParOf" srcId="{E6E4AF46-EAD2-407B-AD48-E3E2553841FF}" destId="{0C14A2DF-05A5-43CA-A161-B61240BC660E}" srcOrd="0" destOrd="0" presId="urn:microsoft.com/office/officeart/2005/8/layout/hierarchy1"/>
    <dgm:cxn modelId="{7E5938D5-6D01-4633-9E19-A7D1D42C3FCE}" type="presParOf" srcId="{0C14A2DF-05A5-43CA-A161-B61240BC660E}" destId="{848E4625-0131-40E3-BB20-DC8B907C30B0}" srcOrd="0" destOrd="0" presId="urn:microsoft.com/office/officeart/2005/8/layout/hierarchy1"/>
    <dgm:cxn modelId="{EA17C806-05C2-4636-8F99-3C086DED5EA9}" type="presParOf" srcId="{0C14A2DF-05A5-43CA-A161-B61240BC660E}" destId="{FA7C3AB1-5018-49F9-A68E-E3D356F0FCB5}" srcOrd="1" destOrd="0" presId="urn:microsoft.com/office/officeart/2005/8/layout/hierarchy1"/>
    <dgm:cxn modelId="{D27F8895-F1CE-4A23-9E74-D44B68851522}" type="presParOf" srcId="{E6E4AF46-EAD2-407B-AD48-E3E2553841FF}" destId="{44FB90BD-66CF-4F15-AFDA-DBA500EBC6DE}" srcOrd="1" destOrd="0" presId="urn:microsoft.com/office/officeart/2005/8/layout/hierarchy1"/>
    <dgm:cxn modelId="{7269AF0F-531D-435F-AD79-780E22E242E0}" type="presParOf" srcId="{3B2E2C71-1ADB-405F-92A8-C7449E6ACE9A}" destId="{934EB747-D935-4F46-8D8D-FBBDCA7D9367}" srcOrd="4" destOrd="0" presId="urn:microsoft.com/office/officeart/2005/8/layout/hierarchy1"/>
    <dgm:cxn modelId="{2A916596-6003-447A-A225-080777E25F45}" type="presParOf" srcId="{3B2E2C71-1ADB-405F-92A8-C7449E6ACE9A}" destId="{C8CA830F-1CA6-4B47-B3A0-926AE0FE641A}" srcOrd="5" destOrd="0" presId="urn:microsoft.com/office/officeart/2005/8/layout/hierarchy1"/>
    <dgm:cxn modelId="{6FD655BF-D6EE-4FA0-AF23-EF54AC944508}" type="presParOf" srcId="{C8CA830F-1CA6-4B47-B3A0-926AE0FE641A}" destId="{2041CC50-AF7B-4FFE-A7E5-E22F5B2DD361}" srcOrd="0" destOrd="0" presId="urn:microsoft.com/office/officeart/2005/8/layout/hierarchy1"/>
    <dgm:cxn modelId="{EF740A1E-5441-4D88-8702-7500A914D26A}" type="presParOf" srcId="{2041CC50-AF7B-4FFE-A7E5-E22F5B2DD361}" destId="{DFC32783-B56A-4D38-B874-1CACE9299CA1}" srcOrd="0" destOrd="0" presId="urn:microsoft.com/office/officeart/2005/8/layout/hierarchy1"/>
    <dgm:cxn modelId="{30A67575-8046-4B09-BF9A-93516A2FAE83}" type="presParOf" srcId="{2041CC50-AF7B-4FFE-A7E5-E22F5B2DD361}" destId="{2F3E81C0-3DF1-40B8-8BCA-35225F35F10F}" srcOrd="1" destOrd="0" presId="urn:microsoft.com/office/officeart/2005/8/layout/hierarchy1"/>
    <dgm:cxn modelId="{4283E0BC-B972-4CBC-830C-1809ABEBE9F7}" type="presParOf" srcId="{C8CA830F-1CA6-4B47-B3A0-926AE0FE641A}" destId="{FE379475-6C25-47BE-8542-039300D61342}" srcOrd="1" destOrd="0" presId="urn:microsoft.com/office/officeart/2005/8/layout/hierarchy1"/>
    <dgm:cxn modelId="{7794F09A-BB1B-43C5-AD90-4ADAFB2A7DFD}" type="presParOf" srcId="{FE379475-6C25-47BE-8542-039300D61342}" destId="{7374B831-93B2-4B7E-A64B-EFD639CD5741}" srcOrd="0" destOrd="0" presId="urn:microsoft.com/office/officeart/2005/8/layout/hierarchy1"/>
    <dgm:cxn modelId="{69471A22-6612-4485-95DA-FF0B83E6770E}" type="presParOf" srcId="{FE379475-6C25-47BE-8542-039300D61342}" destId="{4D3E0240-DEE2-48FA-BAEA-588FA3F3AF26}" srcOrd="1" destOrd="0" presId="urn:microsoft.com/office/officeart/2005/8/layout/hierarchy1"/>
    <dgm:cxn modelId="{80D324B3-8685-4513-8337-C4771F5DB50B}" type="presParOf" srcId="{4D3E0240-DEE2-48FA-BAEA-588FA3F3AF26}" destId="{21314B5A-5FB3-4160-9AFC-1906D1E54DD8}" srcOrd="0" destOrd="0" presId="urn:microsoft.com/office/officeart/2005/8/layout/hierarchy1"/>
    <dgm:cxn modelId="{A104DAB8-12EC-4983-A300-76F8D90AD1DF}" type="presParOf" srcId="{21314B5A-5FB3-4160-9AFC-1906D1E54DD8}" destId="{56ECF137-0DCA-44BC-A524-B178AD573732}" srcOrd="0" destOrd="0" presId="urn:microsoft.com/office/officeart/2005/8/layout/hierarchy1"/>
    <dgm:cxn modelId="{B9957939-9A33-4144-B2D2-3F1ACA08F746}" type="presParOf" srcId="{21314B5A-5FB3-4160-9AFC-1906D1E54DD8}" destId="{B8243E34-54AC-4000-8257-934C13B2116B}" srcOrd="1" destOrd="0" presId="urn:microsoft.com/office/officeart/2005/8/layout/hierarchy1"/>
    <dgm:cxn modelId="{F174179A-92E2-4FD3-9B2E-A189DEB3BC75}" type="presParOf" srcId="{4D3E0240-DEE2-48FA-BAEA-588FA3F3AF26}" destId="{5866FEF0-17D0-4027-81DA-11D095F2CEBD}" srcOrd="1" destOrd="0" presId="urn:microsoft.com/office/officeart/2005/8/layout/hierarchy1"/>
    <dgm:cxn modelId="{00A61331-8E23-4F75-B6D0-D5CEB11E2FA2}" type="presParOf" srcId="{FE379475-6C25-47BE-8542-039300D61342}" destId="{CDA475BC-E046-4950-B38C-8CCCDFD71E1E}" srcOrd="2" destOrd="0" presId="urn:microsoft.com/office/officeart/2005/8/layout/hierarchy1"/>
    <dgm:cxn modelId="{AFAD7660-8266-40AB-81B0-C301B8E13338}" type="presParOf" srcId="{FE379475-6C25-47BE-8542-039300D61342}" destId="{90EA1597-260C-44B1-B817-9FA41EC1A023}" srcOrd="3" destOrd="0" presId="urn:microsoft.com/office/officeart/2005/8/layout/hierarchy1"/>
    <dgm:cxn modelId="{80AD4225-E069-44B1-AAF9-D377A0BA3792}" type="presParOf" srcId="{90EA1597-260C-44B1-B817-9FA41EC1A023}" destId="{A2F7BF2E-4FA0-43C1-9D12-C94ED984DF88}" srcOrd="0" destOrd="0" presId="urn:microsoft.com/office/officeart/2005/8/layout/hierarchy1"/>
    <dgm:cxn modelId="{8E2C5567-E1FF-42B0-8053-2B7E55AFF117}" type="presParOf" srcId="{A2F7BF2E-4FA0-43C1-9D12-C94ED984DF88}" destId="{DFFA4FEB-E273-4206-A653-8C8A17A68559}" srcOrd="0" destOrd="0" presId="urn:microsoft.com/office/officeart/2005/8/layout/hierarchy1"/>
    <dgm:cxn modelId="{7E2DA34A-5BC3-46D2-9995-569815D5FAED}" type="presParOf" srcId="{A2F7BF2E-4FA0-43C1-9D12-C94ED984DF88}" destId="{DBA04229-E5AD-4E71-8E9F-6960B4CF6ADB}" srcOrd="1" destOrd="0" presId="urn:microsoft.com/office/officeart/2005/8/layout/hierarchy1"/>
    <dgm:cxn modelId="{E8AB5B2D-4F17-4149-A149-6A2D7FBF1057}" type="presParOf" srcId="{90EA1597-260C-44B1-B817-9FA41EC1A023}" destId="{81B63450-494C-4210-8E6F-4B8740DCD201}" srcOrd="1" destOrd="0" presId="urn:microsoft.com/office/officeart/2005/8/layout/hierarchy1"/>
    <dgm:cxn modelId="{731894E7-B427-4201-801A-EEB91EC89E9F}" type="presParOf" srcId="{FE379475-6C25-47BE-8542-039300D61342}" destId="{994B4F33-5E7E-439F-9829-15476F53B763}" srcOrd="4" destOrd="0" presId="urn:microsoft.com/office/officeart/2005/8/layout/hierarchy1"/>
    <dgm:cxn modelId="{64FE7FB5-CF1B-49C0-860A-BBE2AA4F902A}" type="presParOf" srcId="{FE379475-6C25-47BE-8542-039300D61342}" destId="{7CD36085-C463-429E-B4CD-C554D0C3CCF6}" srcOrd="5" destOrd="0" presId="urn:microsoft.com/office/officeart/2005/8/layout/hierarchy1"/>
    <dgm:cxn modelId="{FBEAC490-8B15-4B14-B757-B5E8ADD07138}" type="presParOf" srcId="{7CD36085-C463-429E-B4CD-C554D0C3CCF6}" destId="{56612F4E-6675-4590-885E-021E267656E9}" srcOrd="0" destOrd="0" presId="urn:microsoft.com/office/officeart/2005/8/layout/hierarchy1"/>
    <dgm:cxn modelId="{5AE1F8ED-EF92-4978-BCB9-60BB9094B635}" type="presParOf" srcId="{56612F4E-6675-4590-885E-021E267656E9}" destId="{F61C6E56-520F-4C7D-ACBA-3D9E3E819830}" srcOrd="0" destOrd="0" presId="urn:microsoft.com/office/officeart/2005/8/layout/hierarchy1"/>
    <dgm:cxn modelId="{A47CBC41-74C6-421C-A8AF-D3B451E05DEE}" type="presParOf" srcId="{56612F4E-6675-4590-885E-021E267656E9}" destId="{D113221C-4443-406E-9787-11DFB11CE6ED}" srcOrd="1" destOrd="0" presId="urn:microsoft.com/office/officeart/2005/8/layout/hierarchy1"/>
    <dgm:cxn modelId="{B832E7FB-6511-4AAC-8BB7-609B0D6EF265}" type="presParOf" srcId="{7CD36085-C463-429E-B4CD-C554D0C3CCF6}" destId="{052B4A0F-4986-4B97-94DC-E78706DE4BB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DEAACF-C604-4BB9-92F8-264FC9819F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7C0E58B8-0BA1-4820-911F-F108F672E3EB}">
      <dgm:prSet custT="1"/>
      <dgm:spPr/>
      <dgm:t>
        <a:bodyPr/>
        <a:lstStyle/>
        <a:p>
          <a:pPr rtl="0"/>
          <a:r>
            <a:rPr kumimoji="1" lang="en-US" sz="2400" dirty="0"/>
            <a:t>F</a:t>
          </a:r>
          <a:r>
            <a:rPr kumimoji="1" lang="ja-JP" sz="2400" dirty="0"/>
            <a:t>（材料・仕入）</a:t>
          </a:r>
          <a:endParaRPr lang="ja-JP" sz="2400" dirty="0"/>
        </a:p>
      </dgm:t>
    </dgm:pt>
    <dgm:pt modelId="{199C7F2A-333D-46D5-9F6A-EF4EF69F9FD1}" type="parTrans" cxnId="{AF420701-A10C-4C49-A360-9E268D83EC71}">
      <dgm:prSet/>
      <dgm:spPr/>
      <dgm:t>
        <a:bodyPr/>
        <a:lstStyle/>
        <a:p>
          <a:endParaRPr kumimoji="1" lang="ja-JP" altLang="en-US"/>
        </a:p>
      </dgm:t>
    </dgm:pt>
    <dgm:pt modelId="{2C27C536-FF26-44CB-AE18-F3D89961FED6}" type="sibTrans" cxnId="{AF420701-A10C-4C49-A360-9E268D83EC71}">
      <dgm:prSet/>
      <dgm:spPr/>
      <dgm:t>
        <a:bodyPr/>
        <a:lstStyle/>
        <a:p>
          <a:endParaRPr kumimoji="1" lang="ja-JP" altLang="en-US"/>
        </a:p>
      </dgm:t>
    </dgm:pt>
    <dgm:pt modelId="{0EE516D7-E560-4378-B41A-650BAE2BEC92}">
      <dgm:prSet custT="1"/>
      <dgm:spPr/>
      <dgm:t>
        <a:bodyPr/>
        <a:lstStyle/>
        <a:p>
          <a:pPr rtl="0"/>
          <a:r>
            <a:rPr kumimoji="1" lang="en-US" sz="2400" dirty="0"/>
            <a:t>L</a:t>
          </a:r>
          <a:r>
            <a:rPr kumimoji="1" lang="ja-JP" sz="2400" dirty="0"/>
            <a:t>（労務費</a:t>
          </a:r>
          <a:r>
            <a:rPr kumimoji="1" lang="ja-JP" sz="1900" dirty="0"/>
            <a:t>）</a:t>
          </a:r>
          <a:endParaRPr lang="ja-JP" sz="1900" dirty="0"/>
        </a:p>
      </dgm:t>
    </dgm:pt>
    <dgm:pt modelId="{C847D0C1-CC50-4339-A805-26D3AAA50C88}" type="parTrans" cxnId="{1130AD65-C807-4F16-B8EC-B68F77040E45}">
      <dgm:prSet/>
      <dgm:spPr/>
      <dgm:t>
        <a:bodyPr/>
        <a:lstStyle/>
        <a:p>
          <a:endParaRPr kumimoji="1" lang="ja-JP" altLang="en-US"/>
        </a:p>
      </dgm:t>
    </dgm:pt>
    <dgm:pt modelId="{737A6FFF-2C55-48F8-B611-1D1AF3671B13}" type="sibTrans" cxnId="{1130AD65-C807-4F16-B8EC-B68F77040E45}">
      <dgm:prSet/>
      <dgm:spPr/>
      <dgm:t>
        <a:bodyPr/>
        <a:lstStyle/>
        <a:p>
          <a:endParaRPr kumimoji="1" lang="ja-JP" altLang="en-US"/>
        </a:p>
      </dgm:t>
    </dgm:pt>
    <dgm:pt modelId="{97CF7212-F5F7-4CAE-AA66-6F8194B0F670}">
      <dgm:prSet custT="1"/>
      <dgm:spPr/>
      <dgm:t>
        <a:bodyPr/>
        <a:lstStyle/>
        <a:p>
          <a:pPr rtl="0"/>
          <a:r>
            <a:rPr kumimoji="1" lang="en-US" sz="2400" dirty="0"/>
            <a:t>R</a:t>
          </a:r>
          <a:r>
            <a:rPr kumimoji="1" lang="ja-JP" sz="2400" dirty="0"/>
            <a:t>（賃料）</a:t>
          </a:r>
          <a:endParaRPr lang="ja-JP" sz="2400" dirty="0"/>
        </a:p>
      </dgm:t>
    </dgm:pt>
    <dgm:pt modelId="{A592C20C-3389-445D-A373-713C44FFBBF6}" type="parTrans" cxnId="{9DA153C0-D23F-44F2-822D-10A28B2C3348}">
      <dgm:prSet/>
      <dgm:spPr/>
      <dgm:t>
        <a:bodyPr/>
        <a:lstStyle/>
        <a:p>
          <a:endParaRPr kumimoji="1" lang="ja-JP" altLang="en-US"/>
        </a:p>
      </dgm:t>
    </dgm:pt>
    <dgm:pt modelId="{21B83ED3-B3F5-4B6D-A995-00A5CF99B5EA}" type="sibTrans" cxnId="{9DA153C0-D23F-44F2-822D-10A28B2C3348}">
      <dgm:prSet/>
      <dgm:spPr/>
      <dgm:t>
        <a:bodyPr/>
        <a:lstStyle/>
        <a:p>
          <a:endParaRPr kumimoji="1" lang="ja-JP" altLang="en-US"/>
        </a:p>
      </dgm:t>
    </dgm:pt>
    <dgm:pt modelId="{80784916-25AD-468C-A835-62AE72D5E1E5}">
      <dgm:prSet custT="1"/>
      <dgm:spPr/>
      <dgm:t>
        <a:bodyPr/>
        <a:lstStyle/>
        <a:p>
          <a:pPr rtl="0"/>
          <a:r>
            <a:rPr kumimoji="1" lang="ja-JP" altLang="en-US" sz="2400" dirty="0"/>
            <a:t>広告宣伝費</a:t>
          </a:r>
          <a:endParaRPr lang="ja-JP" altLang="en-US" sz="2400" dirty="0"/>
        </a:p>
      </dgm:t>
    </dgm:pt>
    <dgm:pt modelId="{D5ABAEF7-A480-41E9-90C7-28A89EC6FB17}" type="parTrans" cxnId="{C58A177B-7D32-41EB-A536-DA4034E0D151}">
      <dgm:prSet/>
      <dgm:spPr/>
      <dgm:t>
        <a:bodyPr/>
        <a:lstStyle/>
        <a:p>
          <a:endParaRPr kumimoji="1" lang="ja-JP" altLang="en-US"/>
        </a:p>
      </dgm:t>
    </dgm:pt>
    <dgm:pt modelId="{6A1A8DDE-4253-40B4-ADC3-60798C5AE0B5}" type="sibTrans" cxnId="{C58A177B-7D32-41EB-A536-DA4034E0D151}">
      <dgm:prSet/>
      <dgm:spPr/>
      <dgm:t>
        <a:bodyPr/>
        <a:lstStyle/>
        <a:p>
          <a:endParaRPr kumimoji="1" lang="ja-JP" altLang="en-US"/>
        </a:p>
      </dgm:t>
    </dgm:pt>
    <dgm:pt modelId="{BE564DCF-3F76-4228-8CFE-A64C6E2EA0F5}">
      <dgm:prSet custT="1"/>
      <dgm:spPr/>
      <dgm:t>
        <a:bodyPr/>
        <a:lstStyle/>
        <a:p>
          <a:pPr rtl="0"/>
          <a:r>
            <a:rPr kumimoji="1" lang="ja-JP" altLang="en-US" sz="2400" dirty="0"/>
            <a:t>社会保険・税金</a:t>
          </a:r>
          <a:endParaRPr lang="ja-JP" altLang="en-US" sz="2400" dirty="0"/>
        </a:p>
      </dgm:t>
    </dgm:pt>
    <dgm:pt modelId="{B446CFD0-8803-4216-94A8-D82C3419554E}" type="parTrans" cxnId="{A6BB5EF8-CE30-497C-B70D-F19A46048815}">
      <dgm:prSet/>
      <dgm:spPr/>
      <dgm:t>
        <a:bodyPr/>
        <a:lstStyle/>
        <a:p>
          <a:endParaRPr kumimoji="1" lang="ja-JP" altLang="en-US"/>
        </a:p>
      </dgm:t>
    </dgm:pt>
    <dgm:pt modelId="{AD8F663D-2771-4863-9E8C-47AE302A8ACF}" type="sibTrans" cxnId="{A6BB5EF8-CE30-497C-B70D-F19A46048815}">
      <dgm:prSet/>
      <dgm:spPr/>
      <dgm:t>
        <a:bodyPr/>
        <a:lstStyle/>
        <a:p>
          <a:endParaRPr kumimoji="1" lang="ja-JP" altLang="en-US"/>
        </a:p>
      </dgm:t>
    </dgm:pt>
    <dgm:pt modelId="{2FCE3AB6-3229-41B9-BE46-B8FCE157B109}">
      <dgm:prSet custT="1"/>
      <dgm:spPr/>
      <dgm:t>
        <a:bodyPr/>
        <a:lstStyle/>
        <a:p>
          <a:pPr rtl="0"/>
          <a:r>
            <a:rPr kumimoji="1" lang="ja-JP" altLang="en-US" sz="2400" dirty="0"/>
            <a:t>水道・光熱・車輌・リース</a:t>
          </a:r>
          <a:endParaRPr lang="ja-JP" altLang="en-US" sz="2400" dirty="0"/>
        </a:p>
      </dgm:t>
    </dgm:pt>
    <dgm:pt modelId="{BD8D6158-A2F3-4201-9C0F-8B0B287A2625}" type="sibTrans" cxnId="{F71C1BE0-6E10-4D50-BAEA-68FAD35938CB}">
      <dgm:prSet/>
      <dgm:spPr/>
      <dgm:t>
        <a:bodyPr/>
        <a:lstStyle/>
        <a:p>
          <a:endParaRPr kumimoji="1" lang="ja-JP" altLang="en-US"/>
        </a:p>
      </dgm:t>
    </dgm:pt>
    <dgm:pt modelId="{C12590FB-5A68-4A3D-B424-A95C09C21AC1}" type="parTrans" cxnId="{F71C1BE0-6E10-4D50-BAEA-68FAD35938CB}">
      <dgm:prSet/>
      <dgm:spPr/>
      <dgm:t>
        <a:bodyPr/>
        <a:lstStyle/>
        <a:p>
          <a:endParaRPr kumimoji="1" lang="ja-JP" altLang="en-US"/>
        </a:p>
      </dgm:t>
    </dgm:pt>
    <dgm:pt modelId="{33EBF453-4338-4728-923A-2675DAB9DB8F}" type="pres">
      <dgm:prSet presAssocID="{ECDEAACF-C604-4BB9-92F8-264FC9819F65}" presName="linear" presStyleCnt="0">
        <dgm:presLayoutVars>
          <dgm:animLvl val="lvl"/>
          <dgm:resizeHandles val="exact"/>
        </dgm:presLayoutVars>
      </dgm:prSet>
      <dgm:spPr/>
    </dgm:pt>
    <dgm:pt modelId="{85408B5E-6E02-44B3-93E8-43BCF4D1CF9D}" type="pres">
      <dgm:prSet presAssocID="{7C0E58B8-0BA1-4820-911F-F108F672E3E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2E81D26-4757-4FD8-B064-966A4CC6F4B1}" type="pres">
      <dgm:prSet presAssocID="{2C27C536-FF26-44CB-AE18-F3D89961FED6}" presName="spacer" presStyleCnt="0"/>
      <dgm:spPr/>
    </dgm:pt>
    <dgm:pt modelId="{D80DA9EB-084F-4CB2-818A-218F4F25A074}" type="pres">
      <dgm:prSet presAssocID="{0EE516D7-E560-4378-B41A-650BAE2BEC9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8F6D96E-366F-455F-9393-B1B3F6BADBFA}" type="pres">
      <dgm:prSet presAssocID="{737A6FFF-2C55-48F8-B611-1D1AF3671B13}" presName="spacer" presStyleCnt="0"/>
      <dgm:spPr/>
    </dgm:pt>
    <dgm:pt modelId="{50A003BE-1EC7-4D8D-9C76-DEC46775F772}" type="pres">
      <dgm:prSet presAssocID="{97CF7212-F5F7-4CAE-AA66-6F8194B0F67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113B698-AA03-48BF-A547-C076DCFC219C}" type="pres">
      <dgm:prSet presAssocID="{21B83ED3-B3F5-4B6D-A995-00A5CF99B5EA}" presName="spacer" presStyleCnt="0"/>
      <dgm:spPr/>
    </dgm:pt>
    <dgm:pt modelId="{BE37B413-C03A-42E4-A680-116C9D392104}" type="pres">
      <dgm:prSet presAssocID="{80784916-25AD-468C-A835-62AE72D5E1E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82E5804-168D-4D33-AD8F-EF600961D397}" type="pres">
      <dgm:prSet presAssocID="{6A1A8DDE-4253-40B4-ADC3-60798C5AE0B5}" presName="spacer" presStyleCnt="0"/>
      <dgm:spPr/>
    </dgm:pt>
    <dgm:pt modelId="{8BF92416-24EC-4BAD-A669-3C97EC34C011}" type="pres">
      <dgm:prSet presAssocID="{BE564DCF-3F76-4228-8CFE-A64C6E2EA0F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AE96C9E-FB80-4AD2-841F-274AA03CFCE9}" type="pres">
      <dgm:prSet presAssocID="{AD8F663D-2771-4863-9E8C-47AE302A8ACF}" presName="spacer" presStyleCnt="0"/>
      <dgm:spPr/>
    </dgm:pt>
    <dgm:pt modelId="{3A4BF698-3E60-4C9D-86C4-A11D75E21E2D}" type="pres">
      <dgm:prSet presAssocID="{2FCE3AB6-3229-41B9-BE46-B8FCE157B10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F420701-A10C-4C49-A360-9E268D83EC71}" srcId="{ECDEAACF-C604-4BB9-92F8-264FC9819F65}" destId="{7C0E58B8-0BA1-4820-911F-F108F672E3EB}" srcOrd="0" destOrd="0" parTransId="{199C7F2A-333D-46D5-9F6A-EF4EF69F9FD1}" sibTransId="{2C27C536-FF26-44CB-AE18-F3D89961FED6}"/>
    <dgm:cxn modelId="{A7D8D81B-247F-472A-9853-C042C4912DC4}" type="presOf" srcId="{97CF7212-F5F7-4CAE-AA66-6F8194B0F670}" destId="{50A003BE-1EC7-4D8D-9C76-DEC46775F772}" srcOrd="0" destOrd="0" presId="urn:microsoft.com/office/officeart/2005/8/layout/vList2"/>
    <dgm:cxn modelId="{2E7B0C2F-5633-401E-A1D6-F0865ABFDF82}" type="presOf" srcId="{BE564DCF-3F76-4228-8CFE-A64C6E2EA0F5}" destId="{8BF92416-24EC-4BAD-A669-3C97EC34C011}" srcOrd="0" destOrd="0" presId="urn:microsoft.com/office/officeart/2005/8/layout/vList2"/>
    <dgm:cxn modelId="{1130AD65-C807-4F16-B8EC-B68F77040E45}" srcId="{ECDEAACF-C604-4BB9-92F8-264FC9819F65}" destId="{0EE516D7-E560-4378-B41A-650BAE2BEC92}" srcOrd="1" destOrd="0" parTransId="{C847D0C1-CC50-4339-A805-26D3AAA50C88}" sibTransId="{737A6FFF-2C55-48F8-B611-1D1AF3671B13}"/>
    <dgm:cxn modelId="{CA92FA45-6608-448C-9C91-E17539BDB446}" type="presOf" srcId="{2FCE3AB6-3229-41B9-BE46-B8FCE157B109}" destId="{3A4BF698-3E60-4C9D-86C4-A11D75E21E2D}" srcOrd="0" destOrd="0" presId="urn:microsoft.com/office/officeart/2005/8/layout/vList2"/>
    <dgm:cxn modelId="{2AA50A6A-472C-4A1E-8EB4-F4D7237833AC}" type="presOf" srcId="{0EE516D7-E560-4378-B41A-650BAE2BEC92}" destId="{D80DA9EB-084F-4CB2-818A-218F4F25A074}" srcOrd="0" destOrd="0" presId="urn:microsoft.com/office/officeart/2005/8/layout/vList2"/>
    <dgm:cxn modelId="{107BB74E-EF9B-4D59-9E4B-07E5E2287B6B}" type="presOf" srcId="{7C0E58B8-0BA1-4820-911F-F108F672E3EB}" destId="{85408B5E-6E02-44B3-93E8-43BCF4D1CF9D}" srcOrd="0" destOrd="0" presId="urn:microsoft.com/office/officeart/2005/8/layout/vList2"/>
    <dgm:cxn modelId="{C58A177B-7D32-41EB-A536-DA4034E0D151}" srcId="{ECDEAACF-C604-4BB9-92F8-264FC9819F65}" destId="{80784916-25AD-468C-A835-62AE72D5E1E5}" srcOrd="3" destOrd="0" parTransId="{D5ABAEF7-A480-41E9-90C7-28A89EC6FB17}" sibTransId="{6A1A8DDE-4253-40B4-ADC3-60798C5AE0B5}"/>
    <dgm:cxn modelId="{B9079CB1-35AC-4A13-83B9-FD034EF575CB}" type="presOf" srcId="{80784916-25AD-468C-A835-62AE72D5E1E5}" destId="{BE37B413-C03A-42E4-A680-116C9D392104}" srcOrd="0" destOrd="0" presId="urn:microsoft.com/office/officeart/2005/8/layout/vList2"/>
    <dgm:cxn modelId="{9DA153C0-D23F-44F2-822D-10A28B2C3348}" srcId="{ECDEAACF-C604-4BB9-92F8-264FC9819F65}" destId="{97CF7212-F5F7-4CAE-AA66-6F8194B0F670}" srcOrd="2" destOrd="0" parTransId="{A592C20C-3389-445D-A373-713C44FFBBF6}" sibTransId="{21B83ED3-B3F5-4B6D-A995-00A5CF99B5EA}"/>
    <dgm:cxn modelId="{C465AFCF-9C27-4F72-8372-A8A18B825857}" type="presOf" srcId="{ECDEAACF-C604-4BB9-92F8-264FC9819F65}" destId="{33EBF453-4338-4728-923A-2675DAB9DB8F}" srcOrd="0" destOrd="0" presId="urn:microsoft.com/office/officeart/2005/8/layout/vList2"/>
    <dgm:cxn modelId="{F71C1BE0-6E10-4D50-BAEA-68FAD35938CB}" srcId="{ECDEAACF-C604-4BB9-92F8-264FC9819F65}" destId="{2FCE3AB6-3229-41B9-BE46-B8FCE157B109}" srcOrd="5" destOrd="0" parTransId="{C12590FB-5A68-4A3D-B424-A95C09C21AC1}" sibTransId="{BD8D6158-A2F3-4201-9C0F-8B0B287A2625}"/>
    <dgm:cxn modelId="{A6BB5EF8-CE30-497C-B70D-F19A46048815}" srcId="{ECDEAACF-C604-4BB9-92F8-264FC9819F65}" destId="{BE564DCF-3F76-4228-8CFE-A64C6E2EA0F5}" srcOrd="4" destOrd="0" parTransId="{B446CFD0-8803-4216-94A8-D82C3419554E}" sibTransId="{AD8F663D-2771-4863-9E8C-47AE302A8ACF}"/>
    <dgm:cxn modelId="{FF22D058-3F95-46A1-A4C0-2C8A728A2511}" type="presParOf" srcId="{33EBF453-4338-4728-923A-2675DAB9DB8F}" destId="{85408B5E-6E02-44B3-93E8-43BCF4D1CF9D}" srcOrd="0" destOrd="0" presId="urn:microsoft.com/office/officeart/2005/8/layout/vList2"/>
    <dgm:cxn modelId="{1A6A7B29-87D2-4BAD-9B32-8EC1AC47A4A7}" type="presParOf" srcId="{33EBF453-4338-4728-923A-2675DAB9DB8F}" destId="{D2E81D26-4757-4FD8-B064-966A4CC6F4B1}" srcOrd="1" destOrd="0" presId="urn:microsoft.com/office/officeart/2005/8/layout/vList2"/>
    <dgm:cxn modelId="{A8ECE214-6AD5-42B5-9B3A-60477BF69E3E}" type="presParOf" srcId="{33EBF453-4338-4728-923A-2675DAB9DB8F}" destId="{D80DA9EB-084F-4CB2-818A-218F4F25A074}" srcOrd="2" destOrd="0" presId="urn:microsoft.com/office/officeart/2005/8/layout/vList2"/>
    <dgm:cxn modelId="{4B4C571E-2ABA-41E2-8AD2-481A919EBA42}" type="presParOf" srcId="{33EBF453-4338-4728-923A-2675DAB9DB8F}" destId="{78F6D96E-366F-455F-9393-B1B3F6BADBFA}" srcOrd="3" destOrd="0" presId="urn:microsoft.com/office/officeart/2005/8/layout/vList2"/>
    <dgm:cxn modelId="{AA5575F1-02FB-4095-9FEC-783B21E70D29}" type="presParOf" srcId="{33EBF453-4338-4728-923A-2675DAB9DB8F}" destId="{50A003BE-1EC7-4D8D-9C76-DEC46775F772}" srcOrd="4" destOrd="0" presId="urn:microsoft.com/office/officeart/2005/8/layout/vList2"/>
    <dgm:cxn modelId="{4192477B-F312-49C8-A033-FBBC4F5C0A05}" type="presParOf" srcId="{33EBF453-4338-4728-923A-2675DAB9DB8F}" destId="{2113B698-AA03-48BF-A547-C076DCFC219C}" srcOrd="5" destOrd="0" presId="urn:microsoft.com/office/officeart/2005/8/layout/vList2"/>
    <dgm:cxn modelId="{97BDC0C8-0CC7-455B-A140-E234C5B12359}" type="presParOf" srcId="{33EBF453-4338-4728-923A-2675DAB9DB8F}" destId="{BE37B413-C03A-42E4-A680-116C9D392104}" srcOrd="6" destOrd="0" presId="urn:microsoft.com/office/officeart/2005/8/layout/vList2"/>
    <dgm:cxn modelId="{37702DFA-1CC3-46DB-99CA-5FD16DFDE529}" type="presParOf" srcId="{33EBF453-4338-4728-923A-2675DAB9DB8F}" destId="{582E5804-168D-4D33-AD8F-EF600961D397}" srcOrd="7" destOrd="0" presId="urn:microsoft.com/office/officeart/2005/8/layout/vList2"/>
    <dgm:cxn modelId="{DDF1EDE0-DC68-4FAD-BFCC-AAC3D428507D}" type="presParOf" srcId="{33EBF453-4338-4728-923A-2675DAB9DB8F}" destId="{8BF92416-24EC-4BAD-A669-3C97EC34C011}" srcOrd="8" destOrd="0" presId="urn:microsoft.com/office/officeart/2005/8/layout/vList2"/>
    <dgm:cxn modelId="{15E67B61-F4E2-4AD1-A138-2D73EF5E11BB}" type="presParOf" srcId="{33EBF453-4338-4728-923A-2675DAB9DB8F}" destId="{3AE96C9E-FB80-4AD2-841F-274AA03CFCE9}" srcOrd="9" destOrd="0" presId="urn:microsoft.com/office/officeart/2005/8/layout/vList2"/>
    <dgm:cxn modelId="{9524DF0B-2BF0-44ED-8C3D-A02723813023}" type="presParOf" srcId="{33EBF453-4338-4728-923A-2675DAB9DB8F}" destId="{3A4BF698-3E60-4C9D-86C4-A11D75E21E2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9400F4-9A83-48E8-9034-5FFF5AC9C3E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4EC5E4BA-C840-4B2E-91AE-18EABD0243F1}">
      <dgm:prSet custT="1"/>
      <dgm:spPr/>
      <dgm:t>
        <a:bodyPr/>
        <a:lstStyle/>
        <a:p>
          <a:pPr rtl="0"/>
          <a:r>
            <a:rPr kumimoji="1" lang="ja-JP" altLang="en-US" sz="2400" dirty="0"/>
            <a:t>現状の</a:t>
          </a:r>
          <a:endParaRPr kumimoji="1" lang="en-US" altLang="ja-JP" sz="2400" dirty="0"/>
        </a:p>
        <a:p>
          <a:pPr rtl="0"/>
          <a:r>
            <a:rPr kumimoji="1" lang="ja-JP" altLang="en-US" sz="2400" dirty="0"/>
            <a:t>業務修正</a:t>
          </a:r>
          <a:endParaRPr lang="ja-JP" altLang="en-US" sz="2400" dirty="0"/>
        </a:p>
      </dgm:t>
    </dgm:pt>
    <dgm:pt modelId="{11FCFCAE-3217-42CE-9A55-B743019490F5}" type="parTrans" cxnId="{EF62DCCB-AF6B-4957-973E-EF8893A1744F}">
      <dgm:prSet/>
      <dgm:spPr/>
      <dgm:t>
        <a:bodyPr/>
        <a:lstStyle/>
        <a:p>
          <a:endParaRPr kumimoji="1" lang="ja-JP" altLang="en-US"/>
        </a:p>
      </dgm:t>
    </dgm:pt>
    <dgm:pt modelId="{3FD60917-8ABA-4FDD-8C5F-AED813B302B6}" type="sibTrans" cxnId="{EF62DCCB-AF6B-4957-973E-EF8893A1744F}">
      <dgm:prSet/>
      <dgm:spPr/>
      <dgm:t>
        <a:bodyPr/>
        <a:lstStyle/>
        <a:p>
          <a:endParaRPr kumimoji="1" lang="ja-JP" altLang="en-US"/>
        </a:p>
      </dgm:t>
    </dgm:pt>
    <dgm:pt modelId="{FF212902-B096-4EA1-9604-20ED6E71692D}">
      <dgm:prSet custT="1"/>
      <dgm:spPr/>
      <dgm:t>
        <a:bodyPr/>
        <a:lstStyle/>
        <a:p>
          <a:pPr rtl="0"/>
          <a:r>
            <a:rPr kumimoji="1" lang="ja-JP" altLang="en-US" sz="2800" dirty="0"/>
            <a:t>ちょっと　　ずらす</a:t>
          </a:r>
          <a:endParaRPr lang="ja-JP" altLang="en-US" sz="2800" dirty="0"/>
        </a:p>
      </dgm:t>
    </dgm:pt>
    <dgm:pt modelId="{2A9AF573-DF58-44FD-856D-A831D3A35075}" type="parTrans" cxnId="{0E031344-DB7C-42F7-9B2C-90583F904EF7}">
      <dgm:prSet/>
      <dgm:spPr/>
      <dgm:t>
        <a:bodyPr/>
        <a:lstStyle/>
        <a:p>
          <a:endParaRPr kumimoji="1" lang="ja-JP" altLang="en-US"/>
        </a:p>
      </dgm:t>
    </dgm:pt>
    <dgm:pt modelId="{EDFE0DEF-8A8B-44FD-B8E5-A46BAAEA97C2}" type="sibTrans" cxnId="{0E031344-DB7C-42F7-9B2C-90583F904EF7}">
      <dgm:prSet/>
      <dgm:spPr/>
      <dgm:t>
        <a:bodyPr/>
        <a:lstStyle/>
        <a:p>
          <a:endParaRPr kumimoji="1" lang="ja-JP" altLang="en-US"/>
        </a:p>
      </dgm:t>
    </dgm:pt>
    <dgm:pt modelId="{90B098FE-A95E-4EA3-A801-06C0CA5B66E3}">
      <dgm:prSet custT="1"/>
      <dgm:spPr/>
      <dgm:t>
        <a:bodyPr/>
        <a:lstStyle/>
        <a:p>
          <a:pPr rtl="0"/>
          <a:r>
            <a:rPr kumimoji="1" lang="ja-JP" altLang="en-US" sz="2800" dirty="0"/>
            <a:t>やや家寄り・個人ニーズに　シフト！</a:t>
          </a:r>
          <a:endParaRPr lang="ja-JP" altLang="en-US" sz="2800" dirty="0"/>
        </a:p>
      </dgm:t>
    </dgm:pt>
    <dgm:pt modelId="{8B27E2F8-7E21-4891-BF11-34A070EE3EA7}" type="parTrans" cxnId="{27D24729-F3DF-44AA-A34C-082538361279}">
      <dgm:prSet/>
      <dgm:spPr/>
      <dgm:t>
        <a:bodyPr/>
        <a:lstStyle/>
        <a:p>
          <a:endParaRPr kumimoji="1" lang="ja-JP" altLang="en-US"/>
        </a:p>
      </dgm:t>
    </dgm:pt>
    <dgm:pt modelId="{7E684FB8-1833-4B71-B959-A8A1406B545D}" type="sibTrans" cxnId="{27D24729-F3DF-44AA-A34C-082538361279}">
      <dgm:prSet/>
      <dgm:spPr/>
      <dgm:t>
        <a:bodyPr/>
        <a:lstStyle/>
        <a:p>
          <a:endParaRPr kumimoji="1" lang="ja-JP" altLang="en-US"/>
        </a:p>
      </dgm:t>
    </dgm:pt>
    <dgm:pt modelId="{65AF4C3C-2697-43D2-A4BC-391AE486DDFB}" type="pres">
      <dgm:prSet presAssocID="{569400F4-9A83-48E8-9034-5FFF5AC9C3E5}" presName="outerComposite" presStyleCnt="0">
        <dgm:presLayoutVars>
          <dgm:chMax val="5"/>
          <dgm:dir/>
          <dgm:resizeHandles val="exact"/>
        </dgm:presLayoutVars>
      </dgm:prSet>
      <dgm:spPr/>
    </dgm:pt>
    <dgm:pt modelId="{04855BEF-CDD9-419F-8691-6981B581684F}" type="pres">
      <dgm:prSet presAssocID="{569400F4-9A83-48E8-9034-5FFF5AC9C3E5}" presName="dummyMaxCanvas" presStyleCnt="0">
        <dgm:presLayoutVars/>
      </dgm:prSet>
      <dgm:spPr/>
    </dgm:pt>
    <dgm:pt modelId="{E23942E2-B576-49CF-A8B9-021AC22A8A4C}" type="pres">
      <dgm:prSet presAssocID="{569400F4-9A83-48E8-9034-5FFF5AC9C3E5}" presName="ThreeNodes_1" presStyleLbl="node1" presStyleIdx="0" presStyleCnt="3" custScaleY="94940">
        <dgm:presLayoutVars>
          <dgm:bulletEnabled val="1"/>
        </dgm:presLayoutVars>
      </dgm:prSet>
      <dgm:spPr/>
    </dgm:pt>
    <dgm:pt modelId="{0866BDCC-5565-4FC9-8CF0-B5CEB7CD2388}" type="pres">
      <dgm:prSet presAssocID="{569400F4-9A83-48E8-9034-5FFF5AC9C3E5}" presName="ThreeNodes_2" presStyleLbl="node1" presStyleIdx="1" presStyleCnt="3">
        <dgm:presLayoutVars>
          <dgm:bulletEnabled val="1"/>
        </dgm:presLayoutVars>
      </dgm:prSet>
      <dgm:spPr/>
    </dgm:pt>
    <dgm:pt modelId="{E09EEEA1-726F-401E-A732-50132F157458}" type="pres">
      <dgm:prSet presAssocID="{569400F4-9A83-48E8-9034-5FFF5AC9C3E5}" presName="ThreeNodes_3" presStyleLbl="node1" presStyleIdx="2" presStyleCnt="3" custScaleX="110526" custLinFactNeighborX="-5263">
        <dgm:presLayoutVars>
          <dgm:bulletEnabled val="1"/>
        </dgm:presLayoutVars>
      </dgm:prSet>
      <dgm:spPr/>
    </dgm:pt>
    <dgm:pt modelId="{8BD7632C-C08B-4215-BB14-84BF3BF528DE}" type="pres">
      <dgm:prSet presAssocID="{569400F4-9A83-48E8-9034-5FFF5AC9C3E5}" presName="ThreeConn_1-2" presStyleLbl="fgAccFollowNode1" presStyleIdx="0" presStyleCnt="2">
        <dgm:presLayoutVars>
          <dgm:bulletEnabled val="1"/>
        </dgm:presLayoutVars>
      </dgm:prSet>
      <dgm:spPr/>
    </dgm:pt>
    <dgm:pt modelId="{FAC25BB7-DB68-40C5-A69D-286EF54C6112}" type="pres">
      <dgm:prSet presAssocID="{569400F4-9A83-48E8-9034-5FFF5AC9C3E5}" presName="ThreeConn_2-3" presStyleLbl="fgAccFollowNode1" presStyleIdx="1" presStyleCnt="2">
        <dgm:presLayoutVars>
          <dgm:bulletEnabled val="1"/>
        </dgm:presLayoutVars>
      </dgm:prSet>
      <dgm:spPr/>
    </dgm:pt>
    <dgm:pt modelId="{36929546-24A4-4DAE-B3F2-F54185F0FC72}" type="pres">
      <dgm:prSet presAssocID="{569400F4-9A83-48E8-9034-5FFF5AC9C3E5}" presName="ThreeNodes_1_text" presStyleLbl="node1" presStyleIdx="2" presStyleCnt="3">
        <dgm:presLayoutVars>
          <dgm:bulletEnabled val="1"/>
        </dgm:presLayoutVars>
      </dgm:prSet>
      <dgm:spPr/>
    </dgm:pt>
    <dgm:pt modelId="{715D7DA0-29DF-405D-AF21-CAE73C4C215A}" type="pres">
      <dgm:prSet presAssocID="{569400F4-9A83-48E8-9034-5FFF5AC9C3E5}" presName="ThreeNodes_2_text" presStyleLbl="node1" presStyleIdx="2" presStyleCnt="3">
        <dgm:presLayoutVars>
          <dgm:bulletEnabled val="1"/>
        </dgm:presLayoutVars>
      </dgm:prSet>
      <dgm:spPr/>
    </dgm:pt>
    <dgm:pt modelId="{4A71C963-E652-4674-A512-F940A70ECF1F}" type="pres">
      <dgm:prSet presAssocID="{569400F4-9A83-48E8-9034-5FFF5AC9C3E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72C5916-769F-4AFE-BE96-44EC49A0679F}" type="presOf" srcId="{90B098FE-A95E-4EA3-A801-06C0CA5B66E3}" destId="{4A71C963-E652-4674-A512-F940A70ECF1F}" srcOrd="1" destOrd="0" presId="urn:microsoft.com/office/officeart/2005/8/layout/vProcess5"/>
    <dgm:cxn modelId="{27D24729-F3DF-44AA-A34C-082538361279}" srcId="{569400F4-9A83-48E8-9034-5FFF5AC9C3E5}" destId="{90B098FE-A95E-4EA3-A801-06C0CA5B66E3}" srcOrd="2" destOrd="0" parTransId="{8B27E2F8-7E21-4891-BF11-34A070EE3EA7}" sibTransId="{7E684FB8-1833-4B71-B959-A8A1406B545D}"/>
    <dgm:cxn modelId="{0E031344-DB7C-42F7-9B2C-90583F904EF7}" srcId="{569400F4-9A83-48E8-9034-5FFF5AC9C3E5}" destId="{FF212902-B096-4EA1-9604-20ED6E71692D}" srcOrd="1" destOrd="0" parTransId="{2A9AF573-DF58-44FD-856D-A831D3A35075}" sibTransId="{EDFE0DEF-8A8B-44FD-B8E5-A46BAAEA97C2}"/>
    <dgm:cxn modelId="{8CDACA47-CB96-4DCC-B555-61A8A4491B7C}" type="presOf" srcId="{569400F4-9A83-48E8-9034-5FFF5AC9C3E5}" destId="{65AF4C3C-2697-43D2-A4BC-391AE486DDFB}" srcOrd="0" destOrd="0" presId="urn:microsoft.com/office/officeart/2005/8/layout/vProcess5"/>
    <dgm:cxn modelId="{E2C3594C-6A14-4140-9638-560C5E69273C}" type="presOf" srcId="{4EC5E4BA-C840-4B2E-91AE-18EABD0243F1}" destId="{36929546-24A4-4DAE-B3F2-F54185F0FC72}" srcOrd="1" destOrd="0" presId="urn:microsoft.com/office/officeart/2005/8/layout/vProcess5"/>
    <dgm:cxn modelId="{3FBDB89A-8868-4E6F-AD6F-BBE3F3D6EBDB}" type="presOf" srcId="{FF212902-B096-4EA1-9604-20ED6E71692D}" destId="{715D7DA0-29DF-405D-AF21-CAE73C4C215A}" srcOrd="1" destOrd="0" presId="urn:microsoft.com/office/officeart/2005/8/layout/vProcess5"/>
    <dgm:cxn modelId="{CC61F39A-B64D-46EE-BAF2-76C37AFC46BE}" type="presOf" srcId="{FF212902-B096-4EA1-9604-20ED6E71692D}" destId="{0866BDCC-5565-4FC9-8CF0-B5CEB7CD2388}" srcOrd="0" destOrd="0" presId="urn:microsoft.com/office/officeart/2005/8/layout/vProcess5"/>
    <dgm:cxn modelId="{EF62DCCB-AF6B-4957-973E-EF8893A1744F}" srcId="{569400F4-9A83-48E8-9034-5FFF5AC9C3E5}" destId="{4EC5E4BA-C840-4B2E-91AE-18EABD0243F1}" srcOrd="0" destOrd="0" parTransId="{11FCFCAE-3217-42CE-9A55-B743019490F5}" sibTransId="{3FD60917-8ABA-4FDD-8C5F-AED813B302B6}"/>
    <dgm:cxn modelId="{8D96FDD8-6AE0-477B-9C4A-67A958B61D05}" type="presOf" srcId="{3FD60917-8ABA-4FDD-8C5F-AED813B302B6}" destId="{8BD7632C-C08B-4215-BB14-84BF3BF528DE}" srcOrd="0" destOrd="0" presId="urn:microsoft.com/office/officeart/2005/8/layout/vProcess5"/>
    <dgm:cxn modelId="{45B30BD9-FC2D-4E37-9BA1-4FDAE27EFEAC}" type="presOf" srcId="{EDFE0DEF-8A8B-44FD-B8E5-A46BAAEA97C2}" destId="{FAC25BB7-DB68-40C5-A69D-286EF54C6112}" srcOrd="0" destOrd="0" presId="urn:microsoft.com/office/officeart/2005/8/layout/vProcess5"/>
    <dgm:cxn modelId="{504937EF-4403-4B34-B924-3DA7609F946B}" type="presOf" srcId="{4EC5E4BA-C840-4B2E-91AE-18EABD0243F1}" destId="{E23942E2-B576-49CF-A8B9-021AC22A8A4C}" srcOrd="0" destOrd="0" presId="urn:microsoft.com/office/officeart/2005/8/layout/vProcess5"/>
    <dgm:cxn modelId="{D32E14F3-913D-4D26-A7D8-C51AC056628C}" type="presOf" srcId="{90B098FE-A95E-4EA3-A801-06C0CA5B66E3}" destId="{E09EEEA1-726F-401E-A732-50132F157458}" srcOrd="0" destOrd="0" presId="urn:microsoft.com/office/officeart/2005/8/layout/vProcess5"/>
    <dgm:cxn modelId="{11844531-C705-48B0-9AB7-4C79CD31112F}" type="presParOf" srcId="{65AF4C3C-2697-43D2-A4BC-391AE486DDFB}" destId="{04855BEF-CDD9-419F-8691-6981B581684F}" srcOrd="0" destOrd="0" presId="urn:microsoft.com/office/officeart/2005/8/layout/vProcess5"/>
    <dgm:cxn modelId="{F67210F7-FA95-427B-B2C2-F6BFEC322D29}" type="presParOf" srcId="{65AF4C3C-2697-43D2-A4BC-391AE486DDFB}" destId="{E23942E2-B576-49CF-A8B9-021AC22A8A4C}" srcOrd="1" destOrd="0" presId="urn:microsoft.com/office/officeart/2005/8/layout/vProcess5"/>
    <dgm:cxn modelId="{B1883137-9499-4E04-A03B-77D4DA030DD4}" type="presParOf" srcId="{65AF4C3C-2697-43D2-A4BC-391AE486DDFB}" destId="{0866BDCC-5565-4FC9-8CF0-B5CEB7CD2388}" srcOrd="2" destOrd="0" presId="urn:microsoft.com/office/officeart/2005/8/layout/vProcess5"/>
    <dgm:cxn modelId="{B6E4B860-7BD5-4131-AA53-D2D7AC0F444B}" type="presParOf" srcId="{65AF4C3C-2697-43D2-A4BC-391AE486DDFB}" destId="{E09EEEA1-726F-401E-A732-50132F157458}" srcOrd="3" destOrd="0" presId="urn:microsoft.com/office/officeart/2005/8/layout/vProcess5"/>
    <dgm:cxn modelId="{90A66163-618C-4DA3-880F-01E877CD5E8B}" type="presParOf" srcId="{65AF4C3C-2697-43D2-A4BC-391AE486DDFB}" destId="{8BD7632C-C08B-4215-BB14-84BF3BF528DE}" srcOrd="4" destOrd="0" presId="urn:microsoft.com/office/officeart/2005/8/layout/vProcess5"/>
    <dgm:cxn modelId="{0CF36E23-A09D-462B-91C3-0577996669E3}" type="presParOf" srcId="{65AF4C3C-2697-43D2-A4BC-391AE486DDFB}" destId="{FAC25BB7-DB68-40C5-A69D-286EF54C6112}" srcOrd="5" destOrd="0" presId="urn:microsoft.com/office/officeart/2005/8/layout/vProcess5"/>
    <dgm:cxn modelId="{932E6493-418E-49F0-99F1-8F50DB57AD3C}" type="presParOf" srcId="{65AF4C3C-2697-43D2-A4BC-391AE486DDFB}" destId="{36929546-24A4-4DAE-B3F2-F54185F0FC72}" srcOrd="6" destOrd="0" presId="urn:microsoft.com/office/officeart/2005/8/layout/vProcess5"/>
    <dgm:cxn modelId="{A126D113-1BDD-4C3C-9999-3EE212AED35E}" type="presParOf" srcId="{65AF4C3C-2697-43D2-A4BC-391AE486DDFB}" destId="{715D7DA0-29DF-405D-AF21-CAE73C4C215A}" srcOrd="7" destOrd="0" presId="urn:microsoft.com/office/officeart/2005/8/layout/vProcess5"/>
    <dgm:cxn modelId="{0FE6B5A3-43E6-4990-8065-54DF93E4B1D0}" type="presParOf" srcId="{65AF4C3C-2697-43D2-A4BC-391AE486DDFB}" destId="{4A71C963-E652-4674-A512-F940A70ECF1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8A8AAD-987A-43F0-B359-6511C14477AD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E2404504-3E25-481E-AE2E-8B70F9F4BFEB}">
      <dgm:prSet/>
      <dgm:spPr/>
      <dgm:t>
        <a:bodyPr/>
        <a:lstStyle/>
        <a:p>
          <a:pPr rtl="0"/>
          <a:r>
            <a:rPr lang="ja-JP" altLang="en-US" dirty="0"/>
            <a:t>見えないところで回す</a:t>
          </a:r>
          <a:endParaRPr lang="ja-JP" dirty="0"/>
        </a:p>
      </dgm:t>
    </dgm:pt>
    <dgm:pt modelId="{8263252B-3F3E-4058-9D02-F572E3965D61}" type="parTrans" cxnId="{A6E25B72-7C28-4FCF-BC0F-2D95486795DC}">
      <dgm:prSet/>
      <dgm:spPr/>
      <dgm:t>
        <a:bodyPr/>
        <a:lstStyle/>
        <a:p>
          <a:endParaRPr kumimoji="1" lang="ja-JP" altLang="en-US"/>
        </a:p>
      </dgm:t>
    </dgm:pt>
    <dgm:pt modelId="{1038FAE5-26E9-4100-A3B4-900FBBB6043E}" type="sibTrans" cxnId="{A6E25B72-7C28-4FCF-BC0F-2D95486795DC}">
      <dgm:prSet/>
      <dgm:spPr/>
      <dgm:t>
        <a:bodyPr/>
        <a:lstStyle/>
        <a:p>
          <a:endParaRPr kumimoji="1" lang="ja-JP" altLang="en-US"/>
        </a:p>
      </dgm:t>
    </dgm:pt>
    <dgm:pt modelId="{B35738F2-01A2-48AD-9143-E4CEF8F2C0D5}">
      <dgm:prSet/>
      <dgm:spPr/>
      <dgm:t>
        <a:bodyPr/>
        <a:lstStyle/>
        <a:p>
          <a:pPr rtl="0"/>
          <a:r>
            <a:rPr kumimoji="1" lang="ja-JP" dirty="0"/>
            <a:t>無理を</a:t>
          </a:r>
          <a:r>
            <a:rPr kumimoji="1" lang="ja-JP" altLang="en-US" dirty="0"/>
            <a:t>　</a:t>
          </a:r>
          <a:r>
            <a:rPr kumimoji="1" lang="ja-JP" dirty="0"/>
            <a:t>しない</a:t>
          </a:r>
          <a:endParaRPr lang="ja-JP" dirty="0"/>
        </a:p>
      </dgm:t>
    </dgm:pt>
    <dgm:pt modelId="{1BE32099-10DE-4EFD-B805-35546F89D08D}" type="parTrans" cxnId="{E3BECDEE-B737-43F3-B524-E344A0A066DD}">
      <dgm:prSet/>
      <dgm:spPr/>
      <dgm:t>
        <a:bodyPr/>
        <a:lstStyle/>
        <a:p>
          <a:endParaRPr kumimoji="1" lang="ja-JP" altLang="en-US"/>
        </a:p>
      </dgm:t>
    </dgm:pt>
    <dgm:pt modelId="{803EBD3E-16D8-4B63-A0A0-83567D9A242A}" type="sibTrans" cxnId="{E3BECDEE-B737-43F3-B524-E344A0A066DD}">
      <dgm:prSet/>
      <dgm:spPr/>
      <dgm:t>
        <a:bodyPr/>
        <a:lstStyle/>
        <a:p>
          <a:endParaRPr kumimoji="1" lang="ja-JP" altLang="en-US"/>
        </a:p>
      </dgm:t>
    </dgm:pt>
    <dgm:pt modelId="{FD7FDC96-CDC6-406C-85AA-A89CA961ACE0}">
      <dgm:prSet/>
      <dgm:spPr/>
      <dgm:t>
        <a:bodyPr/>
        <a:lstStyle/>
        <a:p>
          <a:pPr rtl="0"/>
          <a:r>
            <a:rPr lang="en-US" altLang="ja-JP" dirty="0"/>
            <a:t>×</a:t>
          </a:r>
          <a:r>
            <a:rPr lang="ja-JP" altLang="en-US" dirty="0"/>
            <a:t>新規事業</a:t>
          </a:r>
          <a:endParaRPr lang="en-US" altLang="ja-JP" dirty="0"/>
        </a:p>
      </dgm:t>
    </dgm:pt>
    <dgm:pt modelId="{C197B24B-DAC5-4144-98C3-8C88B45812D3}" type="parTrans" cxnId="{29A07E49-1378-4EE7-8818-AD1301CAA1CD}">
      <dgm:prSet/>
      <dgm:spPr/>
      <dgm:t>
        <a:bodyPr/>
        <a:lstStyle/>
        <a:p>
          <a:endParaRPr kumimoji="1" lang="ja-JP" altLang="en-US"/>
        </a:p>
      </dgm:t>
    </dgm:pt>
    <dgm:pt modelId="{E67BA2BB-9CCC-47A6-9DFD-82A3FBE092C4}" type="sibTrans" cxnId="{29A07E49-1378-4EE7-8818-AD1301CAA1CD}">
      <dgm:prSet/>
      <dgm:spPr/>
      <dgm:t>
        <a:bodyPr/>
        <a:lstStyle/>
        <a:p>
          <a:endParaRPr kumimoji="1" lang="ja-JP" altLang="en-US"/>
        </a:p>
      </dgm:t>
    </dgm:pt>
    <dgm:pt modelId="{612C083F-8F02-479D-BABA-C74F397C1B59}" type="pres">
      <dgm:prSet presAssocID="{6F8A8AAD-987A-43F0-B359-6511C14477A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EE1FC0D-EE54-4739-B5B2-EA0FF893AFFF}" type="pres">
      <dgm:prSet presAssocID="{E2404504-3E25-481E-AE2E-8B70F9F4BFEB}" presName="gear1" presStyleLbl="node1" presStyleIdx="0" presStyleCnt="3" custScaleX="100627" custScaleY="105671" custLinFactNeighborX="-1086" custLinFactNeighborY="-5464">
        <dgm:presLayoutVars>
          <dgm:chMax val="1"/>
          <dgm:bulletEnabled val="1"/>
        </dgm:presLayoutVars>
      </dgm:prSet>
      <dgm:spPr/>
    </dgm:pt>
    <dgm:pt modelId="{B7D4959C-A5D1-4A71-A475-B3DB570C67EB}" type="pres">
      <dgm:prSet presAssocID="{E2404504-3E25-481E-AE2E-8B70F9F4BFEB}" presName="gear1srcNode" presStyleLbl="node1" presStyleIdx="0" presStyleCnt="3"/>
      <dgm:spPr/>
    </dgm:pt>
    <dgm:pt modelId="{425E7FBB-327F-4270-8934-CF715BDC7510}" type="pres">
      <dgm:prSet presAssocID="{E2404504-3E25-481E-AE2E-8B70F9F4BFEB}" presName="gear1dstNode" presStyleLbl="node1" presStyleIdx="0" presStyleCnt="3"/>
      <dgm:spPr/>
    </dgm:pt>
    <dgm:pt modelId="{33D4FAF3-4227-407D-9F29-546AF416E3B6}" type="pres">
      <dgm:prSet presAssocID="{B35738F2-01A2-48AD-9143-E4CEF8F2C0D5}" presName="gear2" presStyleLbl="node1" presStyleIdx="1" presStyleCnt="3" custScaleX="140831" custScaleY="130873">
        <dgm:presLayoutVars>
          <dgm:chMax val="1"/>
          <dgm:bulletEnabled val="1"/>
        </dgm:presLayoutVars>
      </dgm:prSet>
      <dgm:spPr/>
    </dgm:pt>
    <dgm:pt modelId="{6C2F61BE-E082-4F4E-B849-285A3502776F}" type="pres">
      <dgm:prSet presAssocID="{B35738F2-01A2-48AD-9143-E4CEF8F2C0D5}" presName="gear2srcNode" presStyleLbl="node1" presStyleIdx="1" presStyleCnt="3"/>
      <dgm:spPr/>
    </dgm:pt>
    <dgm:pt modelId="{1140F7D9-9823-46B4-AE51-70ED73A1A9A1}" type="pres">
      <dgm:prSet presAssocID="{B35738F2-01A2-48AD-9143-E4CEF8F2C0D5}" presName="gear2dstNode" presStyleLbl="node1" presStyleIdx="1" presStyleCnt="3"/>
      <dgm:spPr/>
    </dgm:pt>
    <dgm:pt modelId="{A416BD6E-C973-45D8-9E2D-54A28653C206}" type="pres">
      <dgm:prSet presAssocID="{FD7FDC96-CDC6-406C-85AA-A89CA961ACE0}" presName="gear3" presStyleLbl="node1" presStyleIdx="2" presStyleCnt="3" custLinFactNeighborX="-4226" custLinFactNeighborY="5216"/>
      <dgm:spPr/>
    </dgm:pt>
    <dgm:pt modelId="{5D2D7F12-9BB1-4268-A880-94634A75C42F}" type="pres">
      <dgm:prSet presAssocID="{FD7FDC96-CDC6-406C-85AA-A89CA961ACE0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89933FE-3E56-468D-A105-C6773C548206}" type="pres">
      <dgm:prSet presAssocID="{FD7FDC96-CDC6-406C-85AA-A89CA961ACE0}" presName="gear3srcNode" presStyleLbl="node1" presStyleIdx="2" presStyleCnt="3"/>
      <dgm:spPr/>
    </dgm:pt>
    <dgm:pt modelId="{B00D89CD-DFF7-44A8-A6D4-F6A91B688016}" type="pres">
      <dgm:prSet presAssocID="{FD7FDC96-CDC6-406C-85AA-A89CA961ACE0}" presName="gear3dstNode" presStyleLbl="node1" presStyleIdx="2" presStyleCnt="3"/>
      <dgm:spPr/>
    </dgm:pt>
    <dgm:pt modelId="{D6B44942-07C2-4154-88A3-FD99A0F303AD}" type="pres">
      <dgm:prSet presAssocID="{1038FAE5-26E9-4100-A3B4-900FBBB6043E}" presName="connector1" presStyleLbl="sibTrans2D1" presStyleIdx="0" presStyleCnt="3"/>
      <dgm:spPr/>
    </dgm:pt>
    <dgm:pt modelId="{203B2BD2-75BC-445B-9BC9-68F7FD3E5B21}" type="pres">
      <dgm:prSet presAssocID="{803EBD3E-16D8-4B63-A0A0-83567D9A242A}" presName="connector2" presStyleLbl="sibTrans2D1" presStyleIdx="1" presStyleCnt="3"/>
      <dgm:spPr/>
    </dgm:pt>
    <dgm:pt modelId="{D032ED12-0465-4006-B391-336A673A48BC}" type="pres">
      <dgm:prSet presAssocID="{E67BA2BB-9CCC-47A6-9DFD-82A3FBE092C4}" presName="connector3" presStyleLbl="sibTrans2D1" presStyleIdx="2" presStyleCnt="3"/>
      <dgm:spPr/>
    </dgm:pt>
  </dgm:ptLst>
  <dgm:cxnLst>
    <dgm:cxn modelId="{F977C81A-7E7D-48D9-AAE9-0E0C563488DD}" type="presOf" srcId="{B35738F2-01A2-48AD-9143-E4CEF8F2C0D5}" destId="{1140F7D9-9823-46B4-AE51-70ED73A1A9A1}" srcOrd="2" destOrd="0" presId="urn:microsoft.com/office/officeart/2005/8/layout/gear1"/>
    <dgm:cxn modelId="{D7D1F025-106B-46D6-9D70-DCB30EE7096B}" type="presOf" srcId="{FD7FDC96-CDC6-406C-85AA-A89CA961ACE0}" destId="{B00D89CD-DFF7-44A8-A6D4-F6A91B688016}" srcOrd="3" destOrd="0" presId="urn:microsoft.com/office/officeart/2005/8/layout/gear1"/>
    <dgm:cxn modelId="{14A3CB30-75A8-4883-8C63-93C544248C3D}" type="presOf" srcId="{E2404504-3E25-481E-AE2E-8B70F9F4BFEB}" destId="{B7D4959C-A5D1-4A71-A475-B3DB570C67EB}" srcOrd="1" destOrd="0" presId="urn:microsoft.com/office/officeart/2005/8/layout/gear1"/>
    <dgm:cxn modelId="{677C5D5C-8BCD-4504-9E04-35E5C1B359FF}" type="presOf" srcId="{E2404504-3E25-481E-AE2E-8B70F9F4BFEB}" destId="{4EE1FC0D-EE54-4739-B5B2-EA0FF893AFFF}" srcOrd="0" destOrd="0" presId="urn:microsoft.com/office/officeart/2005/8/layout/gear1"/>
    <dgm:cxn modelId="{29A07E49-1378-4EE7-8818-AD1301CAA1CD}" srcId="{6F8A8AAD-987A-43F0-B359-6511C14477AD}" destId="{FD7FDC96-CDC6-406C-85AA-A89CA961ACE0}" srcOrd="2" destOrd="0" parTransId="{C197B24B-DAC5-4144-98C3-8C88B45812D3}" sibTransId="{E67BA2BB-9CCC-47A6-9DFD-82A3FBE092C4}"/>
    <dgm:cxn modelId="{ABAAFE4E-85EC-4ACA-84F3-DF224DE0C220}" type="presOf" srcId="{B35738F2-01A2-48AD-9143-E4CEF8F2C0D5}" destId="{33D4FAF3-4227-407D-9F29-546AF416E3B6}" srcOrd="0" destOrd="0" presId="urn:microsoft.com/office/officeart/2005/8/layout/gear1"/>
    <dgm:cxn modelId="{A6E25B72-7C28-4FCF-BC0F-2D95486795DC}" srcId="{6F8A8AAD-987A-43F0-B359-6511C14477AD}" destId="{E2404504-3E25-481E-AE2E-8B70F9F4BFEB}" srcOrd="0" destOrd="0" parTransId="{8263252B-3F3E-4058-9D02-F572E3965D61}" sibTransId="{1038FAE5-26E9-4100-A3B4-900FBBB6043E}"/>
    <dgm:cxn modelId="{16FBD655-39DD-4E67-BD35-55203E6A0A48}" type="presOf" srcId="{E2404504-3E25-481E-AE2E-8B70F9F4BFEB}" destId="{425E7FBB-327F-4270-8934-CF715BDC7510}" srcOrd="2" destOrd="0" presId="urn:microsoft.com/office/officeart/2005/8/layout/gear1"/>
    <dgm:cxn modelId="{A2FFCEAE-7A34-4EE6-A276-5CD60A501BF9}" type="presOf" srcId="{6F8A8AAD-987A-43F0-B359-6511C14477AD}" destId="{612C083F-8F02-479D-BABA-C74F397C1B59}" srcOrd="0" destOrd="0" presId="urn:microsoft.com/office/officeart/2005/8/layout/gear1"/>
    <dgm:cxn modelId="{B11717B3-7677-412C-BB05-C5132430BFC1}" type="presOf" srcId="{FD7FDC96-CDC6-406C-85AA-A89CA961ACE0}" destId="{089933FE-3E56-468D-A105-C6773C548206}" srcOrd="2" destOrd="0" presId="urn:microsoft.com/office/officeart/2005/8/layout/gear1"/>
    <dgm:cxn modelId="{ECFFFDB3-EF9A-49E0-A033-E606C83B9D97}" type="presOf" srcId="{FD7FDC96-CDC6-406C-85AA-A89CA961ACE0}" destId="{A416BD6E-C973-45D8-9E2D-54A28653C206}" srcOrd="0" destOrd="0" presId="urn:microsoft.com/office/officeart/2005/8/layout/gear1"/>
    <dgm:cxn modelId="{9ACB4CBC-10F7-4FEC-B7E4-28A44556AB07}" type="presOf" srcId="{B35738F2-01A2-48AD-9143-E4CEF8F2C0D5}" destId="{6C2F61BE-E082-4F4E-B849-285A3502776F}" srcOrd="1" destOrd="0" presId="urn:microsoft.com/office/officeart/2005/8/layout/gear1"/>
    <dgm:cxn modelId="{2034ADBE-90E5-4CF4-880E-BB6D96CF2AF4}" type="presOf" srcId="{FD7FDC96-CDC6-406C-85AA-A89CA961ACE0}" destId="{5D2D7F12-9BB1-4268-A880-94634A75C42F}" srcOrd="1" destOrd="0" presId="urn:microsoft.com/office/officeart/2005/8/layout/gear1"/>
    <dgm:cxn modelId="{1E4ACCEB-B7FE-496C-938F-8B5116F1AF69}" type="presOf" srcId="{1038FAE5-26E9-4100-A3B4-900FBBB6043E}" destId="{D6B44942-07C2-4154-88A3-FD99A0F303AD}" srcOrd="0" destOrd="0" presId="urn:microsoft.com/office/officeart/2005/8/layout/gear1"/>
    <dgm:cxn modelId="{E3BECDEE-B737-43F3-B524-E344A0A066DD}" srcId="{6F8A8AAD-987A-43F0-B359-6511C14477AD}" destId="{B35738F2-01A2-48AD-9143-E4CEF8F2C0D5}" srcOrd="1" destOrd="0" parTransId="{1BE32099-10DE-4EFD-B805-35546F89D08D}" sibTransId="{803EBD3E-16D8-4B63-A0A0-83567D9A242A}"/>
    <dgm:cxn modelId="{EE0BBEEF-3A04-4FE6-A9A4-BB1A594292E5}" type="presOf" srcId="{E67BA2BB-9CCC-47A6-9DFD-82A3FBE092C4}" destId="{D032ED12-0465-4006-B391-336A673A48BC}" srcOrd="0" destOrd="0" presId="urn:microsoft.com/office/officeart/2005/8/layout/gear1"/>
    <dgm:cxn modelId="{14895BF7-9050-42F5-B9A2-22FA9800359F}" type="presOf" srcId="{803EBD3E-16D8-4B63-A0A0-83567D9A242A}" destId="{203B2BD2-75BC-445B-9BC9-68F7FD3E5B21}" srcOrd="0" destOrd="0" presId="urn:microsoft.com/office/officeart/2005/8/layout/gear1"/>
    <dgm:cxn modelId="{E9CA7B71-9DF2-4D6D-8692-8C60F49FCC3B}" type="presParOf" srcId="{612C083F-8F02-479D-BABA-C74F397C1B59}" destId="{4EE1FC0D-EE54-4739-B5B2-EA0FF893AFFF}" srcOrd="0" destOrd="0" presId="urn:microsoft.com/office/officeart/2005/8/layout/gear1"/>
    <dgm:cxn modelId="{D14DBF6A-86D7-4B83-AD78-AE3BFBF765B0}" type="presParOf" srcId="{612C083F-8F02-479D-BABA-C74F397C1B59}" destId="{B7D4959C-A5D1-4A71-A475-B3DB570C67EB}" srcOrd="1" destOrd="0" presId="urn:microsoft.com/office/officeart/2005/8/layout/gear1"/>
    <dgm:cxn modelId="{98CDE62C-F778-4036-BC77-B2ADBB973500}" type="presParOf" srcId="{612C083F-8F02-479D-BABA-C74F397C1B59}" destId="{425E7FBB-327F-4270-8934-CF715BDC7510}" srcOrd="2" destOrd="0" presId="urn:microsoft.com/office/officeart/2005/8/layout/gear1"/>
    <dgm:cxn modelId="{BA23F08D-26A0-4CCE-99AA-32BDFA6D103C}" type="presParOf" srcId="{612C083F-8F02-479D-BABA-C74F397C1B59}" destId="{33D4FAF3-4227-407D-9F29-546AF416E3B6}" srcOrd="3" destOrd="0" presId="urn:microsoft.com/office/officeart/2005/8/layout/gear1"/>
    <dgm:cxn modelId="{AE5A15D5-4B39-4300-8775-4AF2D0C4824A}" type="presParOf" srcId="{612C083F-8F02-479D-BABA-C74F397C1B59}" destId="{6C2F61BE-E082-4F4E-B849-285A3502776F}" srcOrd="4" destOrd="0" presId="urn:microsoft.com/office/officeart/2005/8/layout/gear1"/>
    <dgm:cxn modelId="{7684ADA2-C70D-408F-B1D4-EE07666D0BF9}" type="presParOf" srcId="{612C083F-8F02-479D-BABA-C74F397C1B59}" destId="{1140F7D9-9823-46B4-AE51-70ED73A1A9A1}" srcOrd="5" destOrd="0" presId="urn:microsoft.com/office/officeart/2005/8/layout/gear1"/>
    <dgm:cxn modelId="{3DD1B155-1E14-4516-8DEF-BA18235F7979}" type="presParOf" srcId="{612C083F-8F02-479D-BABA-C74F397C1B59}" destId="{A416BD6E-C973-45D8-9E2D-54A28653C206}" srcOrd="6" destOrd="0" presId="urn:microsoft.com/office/officeart/2005/8/layout/gear1"/>
    <dgm:cxn modelId="{25A7E4A9-A147-4345-A4FA-7DB423D1E5AF}" type="presParOf" srcId="{612C083F-8F02-479D-BABA-C74F397C1B59}" destId="{5D2D7F12-9BB1-4268-A880-94634A75C42F}" srcOrd="7" destOrd="0" presId="urn:microsoft.com/office/officeart/2005/8/layout/gear1"/>
    <dgm:cxn modelId="{EF13EB10-FF15-47CE-BC1D-920D131D91B1}" type="presParOf" srcId="{612C083F-8F02-479D-BABA-C74F397C1B59}" destId="{089933FE-3E56-468D-A105-C6773C548206}" srcOrd="8" destOrd="0" presId="urn:microsoft.com/office/officeart/2005/8/layout/gear1"/>
    <dgm:cxn modelId="{9DC332DD-A474-4349-9A0C-3C940BB68FBE}" type="presParOf" srcId="{612C083F-8F02-479D-BABA-C74F397C1B59}" destId="{B00D89CD-DFF7-44A8-A6D4-F6A91B688016}" srcOrd="9" destOrd="0" presId="urn:microsoft.com/office/officeart/2005/8/layout/gear1"/>
    <dgm:cxn modelId="{981BE5D2-1D33-4362-8328-924A9179E256}" type="presParOf" srcId="{612C083F-8F02-479D-BABA-C74F397C1B59}" destId="{D6B44942-07C2-4154-88A3-FD99A0F303AD}" srcOrd="10" destOrd="0" presId="urn:microsoft.com/office/officeart/2005/8/layout/gear1"/>
    <dgm:cxn modelId="{1EE4E7AE-8378-49E0-A408-511486DB3129}" type="presParOf" srcId="{612C083F-8F02-479D-BABA-C74F397C1B59}" destId="{203B2BD2-75BC-445B-9BC9-68F7FD3E5B21}" srcOrd="11" destOrd="0" presId="urn:microsoft.com/office/officeart/2005/8/layout/gear1"/>
    <dgm:cxn modelId="{FAEB2152-E196-4B00-932C-D6CABC43803C}" type="presParOf" srcId="{612C083F-8F02-479D-BABA-C74F397C1B59}" destId="{D032ED12-0465-4006-B391-336A673A48B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B08BF1-1994-49C1-BA49-15B97540972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9FD44922-777E-4E6C-9E7C-461508AF963F}">
      <dgm:prSet phldrT="[テキスト]"/>
      <dgm:spPr/>
      <dgm:t>
        <a:bodyPr/>
        <a:lstStyle/>
        <a:p>
          <a:r>
            <a:rPr kumimoji="1" lang="ja-JP" altLang="en-US" dirty="0"/>
            <a:t>１</a:t>
          </a:r>
        </a:p>
      </dgm:t>
    </dgm:pt>
    <dgm:pt modelId="{65C2B106-6F84-4BB3-8EDA-B950CE5F8510}" type="parTrans" cxnId="{BE189702-D85E-4162-BE61-3D0092EDCC11}">
      <dgm:prSet/>
      <dgm:spPr/>
      <dgm:t>
        <a:bodyPr/>
        <a:lstStyle/>
        <a:p>
          <a:endParaRPr kumimoji="1" lang="ja-JP" altLang="en-US"/>
        </a:p>
      </dgm:t>
    </dgm:pt>
    <dgm:pt modelId="{724F49BD-A901-4C13-8312-C57E8DE5E1F8}" type="sibTrans" cxnId="{BE189702-D85E-4162-BE61-3D0092EDCC11}">
      <dgm:prSet/>
      <dgm:spPr/>
      <dgm:t>
        <a:bodyPr/>
        <a:lstStyle/>
        <a:p>
          <a:endParaRPr kumimoji="1" lang="ja-JP" altLang="en-US"/>
        </a:p>
      </dgm:t>
    </dgm:pt>
    <dgm:pt modelId="{C831A63B-E985-499E-BB1A-8D60B50B9DB9}">
      <dgm:prSet phldrT="[テキスト]"/>
      <dgm:spPr/>
      <dgm:t>
        <a:bodyPr/>
        <a:lstStyle/>
        <a:p>
          <a:r>
            <a:rPr kumimoji="1" lang="ja-JP" altLang="en-US" dirty="0"/>
            <a:t>２</a:t>
          </a:r>
        </a:p>
      </dgm:t>
    </dgm:pt>
    <dgm:pt modelId="{171111CA-B0B5-4020-A671-E12E3E580433}" type="parTrans" cxnId="{79163D6E-7936-4136-862C-6C06104F65E8}">
      <dgm:prSet/>
      <dgm:spPr/>
      <dgm:t>
        <a:bodyPr/>
        <a:lstStyle/>
        <a:p>
          <a:endParaRPr kumimoji="1" lang="ja-JP" altLang="en-US"/>
        </a:p>
      </dgm:t>
    </dgm:pt>
    <dgm:pt modelId="{3507BCC6-A989-43E8-BEB2-2450445D1EF6}" type="sibTrans" cxnId="{79163D6E-7936-4136-862C-6C06104F65E8}">
      <dgm:prSet/>
      <dgm:spPr/>
      <dgm:t>
        <a:bodyPr/>
        <a:lstStyle/>
        <a:p>
          <a:endParaRPr kumimoji="1" lang="ja-JP" altLang="en-US"/>
        </a:p>
      </dgm:t>
    </dgm:pt>
    <dgm:pt modelId="{2716BA62-0422-4B06-9BDC-B68000255B65}">
      <dgm:prSet phldrT="[テキスト]"/>
      <dgm:spPr/>
      <dgm:t>
        <a:bodyPr/>
        <a:lstStyle/>
        <a:p>
          <a:r>
            <a:rPr kumimoji="1" lang="ja-JP" altLang="en-US" dirty="0"/>
            <a:t>３</a:t>
          </a:r>
        </a:p>
      </dgm:t>
    </dgm:pt>
    <dgm:pt modelId="{3A475049-4409-4C1C-936E-E4D05907FCC5}" type="parTrans" cxnId="{225B168A-1249-42AC-80B6-D0934659A93D}">
      <dgm:prSet/>
      <dgm:spPr/>
      <dgm:t>
        <a:bodyPr/>
        <a:lstStyle/>
        <a:p>
          <a:endParaRPr kumimoji="1" lang="ja-JP" altLang="en-US"/>
        </a:p>
      </dgm:t>
    </dgm:pt>
    <dgm:pt modelId="{DEAD5279-1ADA-48B7-B2E7-8C10790AE005}" type="sibTrans" cxnId="{225B168A-1249-42AC-80B6-D0934659A93D}">
      <dgm:prSet/>
      <dgm:spPr/>
      <dgm:t>
        <a:bodyPr/>
        <a:lstStyle/>
        <a:p>
          <a:endParaRPr kumimoji="1" lang="ja-JP" altLang="en-US"/>
        </a:p>
      </dgm:t>
    </dgm:pt>
    <dgm:pt modelId="{6F82932C-BD27-4E57-B70A-5B96DDD625EE}">
      <dgm:prSet phldrT="[テキスト]"/>
      <dgm:spPr/>
      <dgm:t>
        <a:bodyPr/>
        <a:lstStyle/>
        <a:p>
          <a:r>
            <a:rPr kumimoji="1" lang="ja-JP" altLang="en-US" dirty="0"/>
            <a:t>４</a:t>
          </a:r>
        </a:p>
      </dgm:t>
    </dgm:pt>
    <dgm:pt modelId="{FE6C2E45-AD0C-452B-9BE6-28627B85E837}" type="parTrans" cxnId="{1DA8F18F-4A17-4EFD-B03C-D36ABD3E9D7D}">
      <dgm:prSet/>
      <dgm:spPr/>
      <dgm:t>
        <a:bodyPr/>
        <a:lstStyle/>
        <a:p>
          <a:endParaRPr kumimoji="1" lang="ja-JP" altLang="en-US"/>
        </a:p>
      </dgm:t>
    </dgm:pt>
    <dgm:pt modelId="{23D78BE3-3AA1-4825-B8DA-582229EB66BA}" type="sibTrans" cxnId="{1DA8F18F-4A17-4EFD-B03C-D36ABD3E9D7D}">
      <dgm:prSet/>
      <dgm:spPr/>
      <dgm:t>
        <a:bodyPr/>
        <a:lstStyle/>
        <a:p>
          <a:endParaRPr kumimoji="1" lang="ja-JP" altLang="en-US"/>
        </a:p>
      </dgm:t>
    </dgm:pt>
    <dgm:pt modelId="{FE1384DD-1417-468D-9B82-198E98666150}">
      <dgm:prSet phldrT="[テキスト]"/>
      <dgm:spPr/>
      <dgm:t>
        <a:bodyPr/>
        <a:lstStyle/>
        <a:p>
          <a:r>
            <a:rPr kumimoji="1" lang="ja-JP" altLang="en-US" dirty="0"/>
            <a:t>５</a:t>
          </a:r>
        </a:p>
      </dgm:t>
    </dgm:pt>
    <dgm:pt modelId="{BAF748E3-439A-4F7D-9B4E-498BB9934733}" type="parTrans" cxnId="{F649888C-A91D-4D4D-8251-E25189DC4576}">
      <dgm:prSet/>
      <dgm:spPr/>
      <dgm:t>
        <a:bodyPr/>
        <a:lstStyle/>
        <a:p>
          <a:endParaRPr kumimoji="1" lang="ja-JP" altLang="en-US"/>
        </a:p>
      </dgm:t>
    </dgm:pt>
    <dgm:pt modelId="{F27E30F8-4571-443C-B6F3-AA2D159B708B}" type="sibTrans" cxnId="{F649888C-A91D-4D4D-8251-E25189DC4576}">
      <dgm:prSet/>
      <dgm:spPr/>
      <dgm:t>
        <a:bodyPr/>
        <a:lstStyle/>
        <a:p>
          <a:endParaRPr kumimoji="1" lang="ja-JP" altLang="en-US"/>
        </a:p>
      </dgm:t>
    </dgm:pt>
    <dgm:pt modelId="{8612A458-F184-4C7A-BA1F-DD094BBD1CBE}" type="pres">
      <dgm:prSet presAssocID="{93B08BF1-1994-49C1-BA49-15B97540972C}" presName="cycle" presStyleCnt="0">
        <dgm:presLayoutVars>
          <dgm:dir/>
          <dgm:resizeHandles val="exact"/>
        </dgm:presLayoutVars>
      </dgm:prSet>
      <dgm:spPr/>
    </dgm:pt>
    <dgm:pt modelId="{5E9261DB-0389-42DB-81B4-B623CE068D6B}" type="pres">
      <dgm:prSet presAssocID="{9FD44922-777E-4E6C-9E7C-461508AF963F}" presName="node" presStyleLbl="node1" presStyleIdx="0" presStyleCnt="5">
        <dgm:presLayoutVars>
          <dgm:bulletEnabled val="1"/>
        </dgm:presLayoutVars>
      </dgm:prSet>
      <dgm:spPr/>
    </dgm:pt>
    <dgm:pt modelId="{5B261DB8-E798-4192-87F9-317051BE07FD}" type="pres">
      <dgm:prSet presAssocID="{724F49BD-A901-4C13-8312-C57E8DE5E1F8}" presName="sibTrans" presStyleLbl="sibTrans2D1" presStyleIdx="0" presStyleCnt="5"/>
      <dgm:spPr/>
    </dgm:pt>
    <dgm:pt modelId="{F62443FB-BEF2-431A-821B-DDC95B725708}" type="pres">
      <dgm:prSet presAssocID="{724F49BD-A901-4C13-8312-C57E8DE5E1F8}" presName="connectorText" presStyleLbl="sibTrans2D1" presStyleIdx="0" presStyleCnt="5"/>
      <dgm:spPr/>
    </dgm:pt>
    <dgm:pt modelId="{AE6F49A5-447D-4750-80AF-13224908F1CB}" type="pres">
      <dgm:prSet presAssocID="{C831A63B-E985-499E-BB1A-8D60B50B9DB9}" presName="node" presStyleLbl="node1" presStyleIdx="1" presStyleCnt="5">
        <dgm:presLayoutVars>
          <dgm:bulletEnabled val="1"/>
        </dgm:presLayoutVars>
      </dgm:prSet>
      <dgm:spPr/>
    </dgm:pt>
    <dgm:pt modelId="{86C1D640-A819-44BB-9229-A05EA9DCCA0E}" type="pres">
      <dgm:prSet presAssocID="{3507BCC6-A989-43E8-BEB2-2450445D1EF6}" presName="sibTrans" presStyleLbl="sibTrans2D1" presStyleIdx="1" presStyleCnt="5"/>
      <dgm:spPr/>
    </dgm:pt>
    <dgm:pt modelId="{3C35457D-62FE-4979-921D-4F8030AB8BB1}" type="pres">
      <dgm:prSet presAssocID="{3507BCC6-A989-43E8-BEB2-2450445D1EF6}" presName="connectorText" presStyleLbl="sibTrans2D1" presStyleIdx="1" presStyleCnt="5"/>
      <dgm:spPr/>
    </dgm:pt>
    <dgm:pt modelId="{06EB27A7-FB1B-4BAD-8C69-CD9BB481CBF1}" type="pres">
      <dgm:prSet presAssocID="{2716BA62-0422-4B06-9BDC-B68000255B65}" presName="node" presStyleLbl="node1" presStyleIdx="2" presStyleCnt="5">
        <dgm:presLayoutVars>
          <dgm:bulletEnabled val="1"/>
        </dgm:presLayoutVars>
      </dgm:prSet>
      <dgm:spPr/>
    </dgm:pt>
    <dgm:pt modelId="{A028613D-5432-43F2-8F18-45A76F3B3B01}" type="pres">
      <dgm:prSet presAssocID="{DEAD5279-1ADA-48B7-B2E7-8C10790AE005}" presName="sibTrans" presStyleLbl="sibTrans2D1" presStyleIdx="2" presStyleCnt="5"/>
      <dgm:spPr/>
    </dgm:pt>
    <dgm:pt modelId="{6F1691ED-010D-420E-9D0D-FA6ED846584E}" type="pres">
      <dgm:prSet presAssocID="{DEAD5279-1ADA-48B7-B2E7-8C10790AE005}" presName="connectorText" presStyleLbl="sibTrans2D1" presStyleIdx="2" presStyleCnt="5"/>
      <dgm:spPr/>
    </dgm:pt>
    <dgm:pt modelId="{8C3E8CA0-2375-4BC0-ACAE-0B8C73F3B433}" type="pres">
      <dgm:prSet presAssocID="{6F82932C-BD27-4E57-B70A-5B96DDD625EE}" presName="node" presStyleLbl="node1" presStyleIdx="3" presStyleCnt="5">
        <dgm:presLayoutVars>
          <dgm:bulletEnabled val="1"/>
        </dgm:presLayoutVars>
      </dgm:prSet>
      <dgm:spPr/>
    </dgm:pt>
    <dgm:pt modelId="{9332530D-DD3F-45D4-8A69-2C16D21D1549}" type="pres">
      <dgm:prSet presAssocID="{23D78BE3-3AA1-4825-B8DA-582229EB66BA}" presName="sibTrans" presStyleLbl="sibTrans2D1" presStyleIdx="3" presStyleCnt="5"/>
      <dgm:spPr/>
    </dgm:pt>
    <dgm:pt modelId="{42D31E40-4797-4410-9785-975DD16F3FDC}" type="pres">
      <dgm:prSet presAssocID="{23D78BE3-3AA1-4825-B8DA-582229EB66BA}" presName="connectorText" presStyleLbl="sibTrans2D1" presStyleIdx="3" presStyleCnt="5"/>
      <dgm:spPr/>
    </dgm:pt>
    <dgm:pt modelId="{CCCE0815-A28D-41A6-9EE8-C92353722BF6}" type="pres">
      <dgm:prSet presAssocID="{FE1384DD-1417-468D-9B82-198E98666150}" presName="node" presStyleLbl="node1" presStyleIdx="4" presStyleCnt="5">
        <dgm:presLayoutVars>
          <dgm:bulletEnabled val="1"/>
        </dgm:presLayoutVars>
      </dgm:prSet>
      <dgm:spPr/>
    </dgm:pt>
    <dgm:pt modelId="{C933B3B5-AC29-4716-B8DD-0A7311BAB9BB}" type="pres">
      <dgm:prSet presAssocID="{F27E30F8-4571-443C-B6F3-AA2D159B708B}" presName="sibTrans" presStyleLbl="sibTrans2D1" presStyleIdx="4" presStyleCnt="5"/>
      <dgm:spPr/>
    </dgm:pt>
    <dgm:pt modelId="{ECBCA844-E77A-4C79-9BBE-315E6DAB30AA}" type="pres">
      <dgm:prSet presAssocID="{F27E30F8-4571-443C-B6F3-AA2D159B708B}" presName="connectorText" presStyleLbl="sibTrans2D1" presStyleIdx="4" presStyleCnt="5"/>
      <dgm:spPr/>
    </dgm:pt>
  </dgm:ptLst>
  <dgm:cxnLst>
    <dgm:cxn modelId="{74C93E01-BCB7-466A-B2DB-99274DF880D8}" type="presOf" srcId="{724F49BD-A901-4C13-8312-C57E8DE5E1F8}" destId="{5B261DB8-E798-4192-87F9-317051BE07FD}" srcOrd="0" destOrd="0" presId="urn:microsoft.com/office/officeart/2005/8/layout/cycle2"/>
    <dgm:cxn modelId="{C86DC901-7493-4988-A858-9AC722BAAA93}" type="presOf" srcId="{23D78BE3-3AA1-4825-B8DA-582229EB66BA}" destId="{42D31E40-4797-4410-9785-975DD16F3FDC}" srcOrd="1" destOrd="0" presId="urn:microsoft.com/office/officeart/2005/8/layout/cycle2"/>
    <dgm:cxn modelId="{BE189702-D85E-4162-BE61-3D0092EDCC11}" srcId="{93B08BF1-1994-49C1-BA49-15B97540972C}" destId="{9FD44922-777E-4E6C-9E7C-461508AF963F}" srcOrd="0" destOrd="0" parTransId="{65C2B106-6F84-4BB3-8EDA-B950CE5F8510}" sibTransId="{724F49BD-A901-4C13-8312-C57E8DE5E1F8}"/>
    <dgm:cxn modelId="{B4D3E20F-32EB-4CAA-9078-52E35771067C}" type="presOf" srcId="{724F49BD-A901-4C13-8312-C57E8DE5E1F8}" destId="{F62443FB-BEF2-431A-821B-DDC95B725708}" srcOrd="1" destOrd="0" presId="urn:microsoft.com/office/officeart/2005/8/layout/cycle2"/>
    <dgm:cxn modelId="{8F0F1124-66E5-4502-9D1F-BE9BF0E742C5}" type="presOf" srcId="{3507BCC6-A989-43E8-BEB2-2450445D1EF6}" destId="{3C35457D-62FE-4979-921D-4F8030AB8BB1}" srcOrd="1" destOrd="0" presId="urn:microsoft.com/office/officeart/2005/8/layout/cycle2"/>
    <dgm:cxn modelId="{F16B1E27-2D2A-4C61-9C8E-F2B7BBC0A49F}" type="presOf" srcId="{9FD44922-777E-4E6C-9E7C-461508AF963F}" destId="{5E9261DB-0389-42DB-81B4-B623CE068D6B}" srcOrd="0" destOrd="0" presId="urn:microsoft.com/office/officeart/2005/8/layout/cycle2"/>
    <dgm:cxn modelId="{BC02BF27-9F38-47CC-807F-28F062BA3E5C}" type="presOf" srcId="{2716BA62-0422-4B06-9BDC-B68000255B65}" destId="{06EB27A7-FB1B-4BAD-8C69-CD9BB481CBF1}" srcOrd="0" destOrd="0" presId="urn:microsoft.com/office/officeart/2005/8/layout/cycle2"/>
    <dgm:cxn modelId="{20E2FD2F-9D72-4B5E-840C-D85AF8F0CCB6}" type="presOf" srcId="{6F82932C-BD27-4E57-B70A-5B96DDD625EE}" destId="{8C3E8CA0-2375-4BC0-ACAE-0B8C73F3B433}" srcOrd="0" destOrd="0" presId="urn:microsoft.com/office/officeart/2005/8/layout/cycle2"/>
    <dgm:cxn modelId="{79163D6E-7936-4136-862C-6C06104F65E8}" srcId="{93B08BF1-1994-49C1-BA49-15B97540972C}" destId="{C831A63B-E985-499E-BB1A-8D60B50B9DB9}" srcOrd="1" destOrd="0" parTransId="{171111CA-B0B5-4020-A671-E12E3E580433}" sibTransId="{3507BCC6-A989-43E8-BEB2-2450445D1EF6}"/>
    <dgm:cxn modelId="{F45D4A7A-FBE9-4DB2-8C1E-5D7CBACF6916}" type="presOf" srcId="{3507BCC6-A989-43E8-BEB2-2450445D1EF6}" destId="{86C1D640-A819-44BB-9229-A05EA9DCCA0E}" srcOrd="0" destOrd="0" presId="urn:microsoft.com/office/officeart/2005/8/layout/cycle2"/>
    <dgm:cxn modelId="{69466A7B-A856-4A54-80AD-378DCA39C8BF}" type="presOf" srcId="{F27E30F8-4571-443C-B6F3-AA2D159B708B}" destId="{ECBCA844-E77A-4C79-9BBE-315E6DAB30AA}" srcOrd="1" destOrd="0" presId="urn:microsoft.com/office/officeart/2005/8/layout/cycle2"/>
    <dgm:cxn modelId="{23FFC489-BA60-4A8F-A156-FAEE15D1AB27}" type="presOf" srcId="{DEAD5279-1ADA-48B7-B2E7-8C10790AE005}" destId="{6F1691ED-010D-420E-9D0D-FA6ED846584E}" srcOrd="1" destOrd="0" presId="urn:microsoft.com/office/officeart/2005/8/layout/cycle2"/>
    <dgm:cxn modelId="{225B168A-1249-42AC-80B6-D0934659A93D}" srcId="{93B08BF1-1994-49C1-BA49-15B97540972C}" destId="{2716BA62-0422-4B06-9BDC-B68000255B65}" srcOrd="2" destOrd="0" parTransId="{3A475049-4409-4C1C-936E-E4D05907FCC5}" sibTransId="{DEAD5279-1ADA-48B7-B2E7-8C10790AE005}"/>
    <dgm:cxn modelId="{F649888C-A91D-4D4D-8251-E25189DC4576}" srcId="{93B08BF1-1994-49C1-BA49-15B97540972C}" destId="{FE1384DD-1417-468D-9B82-198E98666150}" srcOrd="4" destOrd="0" parTransId="{BAF748E3-439A-4F7D-9B4E-498BB9934733}" sibTransId="{F27E30F8-4571-443C-B6F3-AA2D159B708B}"/>
    <dgm:cxn modelId="{1DA8F18F-4A17-4EFD-B03C-D36ABD3E9D7D}" srcId="{93B08BF1-1994-49C1-BA49-15B97540972C}" destId="{6F82932C-BD27-4E57-B70A-5B96DDD625EE}" srcOrd="3" destOrd="0" parTransId="{FE6C2E45-AD0C-452B-9BE6-28627B85E837}" sibTransId="{23D78BE3-3AA1-4825-B8DA-582229EB66BA}"/>
    <dgm:cxn modelId="{BFA2F0D2-B34F-4569-BA50-D7080BECB23C}" type="presOf" srcId="{F27E30F8-4571-443C-B6F3-AA2D159B708B}" destId="{C933B3B5-AC29-4716-B8DD-0A7311BAB9BB}" srcOrd="0" destOrd="0" presId="urn:microsoft.com/office/officeart/2005/8/layout/cycle2"/>
    <dgm:cxn modelId="{8AB68FE5-9778-491E-908F-428734D0230E}" type="presOf" srcId="{FE1384DD-1417-468D-9B82-198E98666150}" destId="{CCCE0815-A28D-41A6-9EE8-C92353722BF6}" srcOrd="0" destOrd="0" presId="urn:microsoft.com/office/officeart/2005/8/layout/cycle2"/>
    <dgm:cxn modelId="{D76A0DEB-33CB-48C9-847A-02C374E63A61}" type="presOf" srcId="{93B08BF1-1994-49C1-BA49-15B97540972C}" destId="{8612A458-F184-4C7A-BA1F-DD094BBD1CBE}" srcOrd="0" destOrd="0" presId="urn:microsoft.com/office/officeart/2005/8/layout/cycle2"/>
    <dgm:cxn modelId="{36EBF0F1-0C06-44A9-B6AE-2B69C8FFF397}" type="presOf" srcId="{DEAD5279-1ADA-48B7-B2E7-8C10790AE005}" destId="{A028613D-5432-43F2-8F18-45A76F3B3B01}" srcOrd="0" destOrd="0" presId="urn:microsoft.com/office/officeart/2005/8/layout/cycle2"/>
    <dgm:cxn modelId="{407718F6-B15E-4D15-9F6C-CA26D87B4AB3}" type="presOf" srcId="{C831A63B-E985-499E-BB1A-8D60B50B9DB9}" destId="{AE6F49A5-447D-4750-80AF-13224908F1CB}" srcOrd="0" destOrd="0" presId="urn:microsoft.com/office/officeart/2005/8/layout/cycle2"/>
    <dgm:cxn modelId="{26A767FD-2230-439B-B478-F94AA733F6BB}" type="presOf" srcId="{23D78BE3-3AA1-4825-B8DA-582229EB66BA}" destId="{9332530D-DD3F-45D4-8A69-2C16D21D1549}" srcOrd="0" destOrd="0" presId="urn:microsoft.com/office/officeart/2005/8/layout/cycle2"/>
    <dgm:cxn modelId="{5A313A8A-E5B9-4596-B326-AD7387A2BC55}" type="presParOf" srcId="{8612A458-F184-4C7A-BA1F-DD094BBD1CBE}" destId="{5E9261DB-0389-42DB-81B4-B623CE068D6B}" srcOrd="0" destOrd="0" presId="urn:microsoft.com/office/officeart/2005/8/layout/cycle2"/>
    <dgm:cxn modelId="{F15893B6-0695-47D4-926D-75EB63FFDFBC}" type="presParOf" srcId="{8612A458-F184-4C7A-BA1F-DD094BBD1CBE}" destId="{5B261DB8-E798-4192-87F9-317051BE07FD}" srcOrd="1" destOrd="0" presId="urn:microsoft.com/office/officeart/2005/8/layout/cycle2"/>
    <dgm:cxn modelId="{A5F169E3-C6B5-4FE5-8F2D-D3265212A8DC}" type="presParOf" srcId="{5B261DB8-E798-4192-87F9-317051BE07FD}" destId="{F62443FB-BEF2-431A-821B-DDC95B725708}" srcOrd="0" destOrd="0" presId="urn:microsoft.com/office/officeart/2005/8/layout/cycle2"/>
    <dgm:cxn modelId="{16AE1522-7BE6-455A-8284-00F758428F76}" type="presParOf" srcId="{8612A458-F184-4C7A-BA1F-DD094BBD1CBE}" destId="{AE6F49A5-447D-4750-80AF-13224908F1CB}" srcOrd="2" destOrd="0" presId="urn:microsoft.com/office/officeart/2005/8/layout/cycle2"/>
    <dgm:cxn modelId="{79B31833-7B27-45D9-A6B6-9E492263B44E}" type="presParOf" srcId="{8612A458-F184-4C7A-BA1F-DD094BBD1CBE}" destId="{86C1D640-A819-44BB-9229-A05EA9DCCA0E}" srcOrd="3" destOrd="0" presId="urn:microsoft.com/office/officeart/2005/8/layout/cycle2"/>
    <dgm:cxn modelId="{147D7550-4839-42E9-8E70-671D45E35EA3}" type="presParOf" srcId="{86C1D640-A819-44BB-9229-A05EA9DCCA0E}" destId="{3C35457D-62FE-4979-921D-4F8030AB8BB1}" srcOrd="0" destOrd="0" presId="urn:microsoft.com/office/officeart/2005/8/layout/cycle2"/>
    <dgm:cxn modelId="{DA448255-EC38-4120-95D8-1BD7184C9E99}" type="presParOf" srcId="{8612A458-F184-4C7A-BA1F-DD094BBD1CBE}" destId="{06EB27A7-FB1B-4BAD-8C69-CD9BB481CBF1}" srcOrd="4" destOrd="0" presId="urn:microsoft.com/office/officeart/2005/8/layout/cycle2"/>
    <dgm:cxn modelId="{7F40A9F7-F1B1-4196-8D79-53E9F4F2DD22}" type="presParOf" srcId="{8612A458-F184-4C7A-BA1F-DD094BBD1CBE}" destId="{A028613D-5432-43F2-8F18-45A76F3B3B01}" srcOrd="5" destOrd="0" presId="urn:microsoft.com/office/officeart/2005/8/layout/cycle2"/>
    <dgm:cxn modelId="{23D60519-A18C-4D4E-8BED-A3A0B1FA4F15}" type="presParOf" srcId="{A028613D-5432-43F2-8F18-45A76F3B3B01}" destId="{6F1691ED-010D-420E-9D0D-FA6ED846584E}" srcOrd="0" destOrd="0" presId="urn:microsoft.com/office/officeart/2005/8/layout/cycle2"/>
    <dgm:cxn modelId="{DB86972E-31A8-45DC-B546-033AEA455953}" type="presParOf" srcId="{8612A458-F184-4C7A-BA1F-DD094BBD1CBE}" destId="{8C3E8CA0-2375-4BC0-ACAE-0B8C73F3B433}" srcOrd="6" destOrd="0" presId="urn:microsoft.com/office/officeart/2005/8/layout/cycle2"/>
    <dgm:cxn modelId="{0EB4F1DD-7360-4296-B9D4-0D45D99D94D3}" type="presParOf" srcId="{8612A458-F184-4C7A-BA1F-DD094BBD1CBE}" destId="{9332530D-DD3F-45D4-8A69-2C16D21D1549}" srcOrd="7" destOrd="0" presId="urn:microsoft.com/office/officeart/2005/8/layout/cycle2"/>
    <dgm:cxn modelId="{04A5C580-0116-4962-BED0-666F19D729FC}" type="presParOf" srcId="{9332530D-DD3F-45D4-8A69-2C16D21D1549}" destId="{42D31E40-4797-4410-9785-975DD16F3FDC}" srcOrd="0" destOrd="0" presId="urn:microsoft.com/office/officeart/2005/8/layout/cycle2"/>
    <dgm:cxn modelId="{05EB287B-D022-4D20-88C4-5A928CC89A4C}" type="presParOf" srcId="{8612A458-F184-4C7A-BA1F-DD094BBD1CBE}" destId="{CCCE0815-A28D-41A6-9EE8-C92353722BF6}" srcOrd="8" destOrd="0" presId="urn:microsoft.com/office/officeart/2005/8/layout/cycle2"/>
    <dgm:cxn modelId="{074103A1-187B-4FBF-9A0F-25548E29AA3A}" type="presParOf" srcId="{8612A458-F184-4C7A-BA1F-DD094BBD1CBE}" destId="{C933B3B5-AC29-4716-B8DD-0A7311BAB9BB}" srcOrd="9" destOrd="0" presId="urn:microsoft.com/office/officeart/2005/8/layout/cycle2"/>
    <dgm:cxn modelId="{CECEF03F-FF47-48DB-92FD-C77E27BF2751}" type="presParOf" srcId="{C933B3B5-AC29-4716-B8DD-0A7311BAB9BB}" destId="{ECBCA844-E77A-4C79-9BBE-315E6DAB30A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42A5D2-6A08-4218-A0E7-BDE91B74E28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1F8658D5-AC62-4E0F-9D4B-A937CCBFCBF8}">
      <dgm:prSet phldrT="[テキスト]"/>
      <dgm:spPr/>
      <dgm:t>
        <a:bodyPr/>
        <a:lstStyle/>
        <a:p>
          <a:r>
            <a:rPr kumimoji="1" lang="ja-JP" altLang="en-US" dirty="0"/>
            <a:t>集中生産管理　</a:t>
          </a:r>
        </a:p>
      </dgm:t>
    </dgm:pt>
    <dgm:pt modelId="{AD504FF0-1424-4654-9477-89A817575E06}" type="parTrans" cxnId="{F9B5BC57-0942-496A-B3C5-617BEF47C8F0}">
      <dgm:prSet/>
      <dgm:spPr/>
      <dgm:t>
        <a:bodyPr/>
        <a:lstStyle/>
        <a:p>
          <a:endParaRPr kumimoji="1" lang="ja-JP" altLang="en-US"/>
        </a:p>
      </dgm:t>
    </dgm:pt>
    <dgm:pt modelId="{CE25CA87-821F-4E3F-BCB9-E26C4CC5E5DE}" type="sibTrans" cxnId="{F9B5BC57-0942-496A-B3C5-617BEF47C8F0}">
      <dgm:prSet/>
      <dgm:spPr/>
      <dgm:t>
        <a:bodyPr/>
        <a:lstStyle/>
        <a:p>
          <a:endParaRPr kumimoji="1" lang="ja-JP" altLang="en-US"/>
        </a:p>
      </dgm:t>
    </dgm:pt>
    <dgm:pt modelId="{CD7F869E-DF6E-4D86-B85E-C131825CB6D2}">
      <dgm:prSet phldrT="[テキスト]"/>
      <dgm:spPr/>
      <dgm:t>
        <a:bodyPr/>
        <a:lstStyle/>
        <a:p>
          <a:r>
            <a:rPr kumimoji="1" lang="ja-JP" altLang="en-US" dirty="0"/>
            <a:t>１</a:t>
          </a:r>
        </a:p>
      </dgm:t>
    </dgm:pt>
    <dgm:pt modelId="{99848A12-4471-48BA-A1C6-00425FAFFF66}" type="parTrans" cxnId="{555E1806-F8CB-4C94-A8B6-3191AB3BCFB1}">
      <dgm:prSet/>
      <dgm:spPr/>
      <dgm:t>
        <a:bodyPr/>
        <a:lstStyle/>
        <a:p>
          <a:endParaRPr kumimoji="1" lang="ja-JP" altLang="en-US"/>
        </a:p>
      </dgm:t>
    </dgm:pt>
    <dgm:pt modelId="{0F209AA6-80CA-4002-AF03-0F13F56041B5}" type="sibTrans" cxnId="{555E1806-F8CB-4C94-A8B6-3191AB3BCFB1}">
      <dgm:prSet/>
      <dgm:spPr/>
      <dgm:t>
        <a:bodyPr/>
        <a:lstStyle/>
        <a:p>
          <a:endParaRPr kumimoji="1" lang="ja-JP" altLang="en-US"/>
        </a:p>
      </dgm:t>
    </dgm:pt>
    <dgm:pt modelId="{3060781B-767A-4170-8534-D8A86C9DA44F}">
      <dgm:prSet phldrT="[テキスト]"/>
      <dgm:spPr/>
      <dgm:t>
        <a:bodyPr/>
        <a:lstStyle/>
        <a:p>
          <a:r>
            <a:rPr kumimoji="1" lang="ja-JP" altLang="en-US" dirty="0"/>
            <a:t>２</a:t>
          </a:r>
        </a:p>
      </dgm:t>
    </dgm:pt>
    <dgm:pt modelId="{7FE77664-1D9B-4446-88B6-5451263CAFED}" type="parTrans" cxnId="{4BCD8C56-8F7E-4B78-B29B-7D509523D63E}">
      <dgm:prSet/>
      <dgm:spPr/>
      <dgm:t>
        <a:bodyPr/>
        <a:lstStyle/>
        <a:p>
          <a:endParaRPr kumimoji="1" lang="ja-JP" altLang="en-US"/>
        </a:p>
      </dgm:t>
    </dgm:pt>
    <dgm:pt modelId="{27A59DF5-A217-4793-9F2E-FF67E4196FFF}" type="sibTrans" cxnId="{4BCD8C56-8F7E-4B78-B29B-7D509523D63E}">
      <dgm:prSet/>
      <dgm:spPr/>
      <dgm:t>
        <a:bodyPr/>
        <a:lstStyle/>
        <a:p>
          <a:endParaRPr kumimoji="1" lang="ja-JP" altLang="en-US"/>
        </a:p>
      </dgm:t>
    </dgm:pt>
    <dgm:pt modelId="{6FDCE0A5-DD52-46FE-ABBD-7E045FF605D3}">
      <dgm:prSet phldrT="[テキスト]"/>
      <dgm:spPr/>
      <dgm:t>
        <a:bodyPr/>
        <a:lstStyle/>
        <a:p>
          <a:r>
            <a:rPr kumimoji="1" lang="ja-JP" altLang="en-US" dirty="0"/>
            <a:t>３</a:t>
          </a:r>
        </a:p>
      </dgm:t>
    </dgm:pt>
    <dgm:pt modelId="{221C0147-00B7-4485-8453-056938C8B595}" type="parTrans" cxnId="{A29D488A-F6A7-493E-B5C5-6E22D74B296C}">
      <dgm:prSet/>
      <dgm:spPr/>
      <dgm:t>
        <a:bodyPr/>
        <a:lstStyle/>
        <a:p>
          <a:endParaRPr kumimoji="1" lang="ja-JP" altLang="en-US"/>
        </a:p>
      </dgm:t>
    </dgm:pt>
    <dgm:pt modelId="{212C5996-121E-4973-8D53-FC20B0625EDE}" type="sibTrans" cxnId="{A29D488A-F6A7-493E-B5C5-6E22D74B296C}">
      <dgm:prSet/>
      <dgm:spPr/>
      <dgm:t>
        <a:bodyPr/>
        <a:lstStyle/>
        <a:p>
          <a:endParaRPr kumimoji="1" lang="ja-JP" altLang="en-US"/>
        </a:p>
      </dgm:t>
    </dgm:pt>
    <dgm:pt modelId="{0244E505-B669-432E-96CB-EDFC6B129A47}">
      <dgm:prSet phldrT="[テキスト]"/>
      <dgm:spPr/>
      <dgm:t>
        <a:bodyPr/>
        <a:lstStyle/>
        <a:p>
          <a:r>
            <a:rPr kumimoji="1" lang="ja-JP" altLang="en-US" dirty="0"/>
            <a:t>４</a:t>
          </a:r>
        </a:p>
      </dgm:t>
    </dgm:pt>
    <dgm:pt modelId="{FB4E3DB5-7C29-4ED4-93A1-0AFEC4E75600}" type="parTrans" cxnId="{002483EB-29CD-43B1-B775-BCA46E638DB3}">
      <dgm:prSet/>
      <dgm:spPr/>
      <dgm:t>
        <a:bodyPr/>
        <a:lstStyle/>
        <a:p>
          <a:endParaRPr kumimoji="1" lang="ja-JP" altLang="en-US"/>
        </a:p>
      </dgm:t>
    </dgm:pt>
    <dgm:pt modelId="{911D9C9B-2B90-43EC-A2C0-5588D859E865}" type="sibTrans" cxnId="{002483EB-29CD-43B1-B775-BCA46E638DB3}">
      <dgm:prSet/>
      <dgm:spPr/>
      <dgm:t>
        <a:bodyPr/>
        <a:lstStyle/>
        <a:p>
          <a:endParaRPr kumimoji="1" lang="ja-JP" altLang="en-US"/>
        </a:p>
      </dgm:t>
    </dgm:pt>
    <dgm:pt modelId="{5B3B7809-DD58-408F-8315-E5681FC8A314}" type="pres">
      <dgm:prSet presAssocID="{C842A5D2-6A08-4218-A0E7-BDE91B74E28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5C42C64-4E6B-4B6C-89B1-2DC0921971A2}" type="pres">
      <dgm:prSet presAssocID="{1F8658D5-AC62-4E0F-9D4B-A937CCBFCBF8}" presName="centerShape" presStyleLbl="node0" presStyleIdx="0" presStyleCnt="1" custScaleX="151122" custScaleY="120898"/>
      <dgm:spPr/>
    </dgm:pt>
    <dgm:pt modelId="{71F347D4-BD08-48B0-9A85-974DF068024B}" type="pres">
      <dgm:prSet presAssocID="{CD7F869E-DF6E-4D86-B85E-C131825CB6D2}" presName="node" presStyleLbl="node1" presStyleIdx="0" presStyleCnt="4">
        <dgm:presLayoutVars>
          <dgm:bulletEnabled val="1"/>
        </dgm:presLayoutVars>
      </dgm:prSet>
      <dgm:spPr/>
    </dgm:pt>
    <dgm:pt modelId="{E43E4301-A754-406C-AD13-C803B2928816}" type="pres">
      <dgm:prSet presAssocID="{CD7F869E-DF6E-4D86-B85E-C131825CB6D2}" presName="dummy" presStyleCnt="0"/>
      <dgm:spPr/>
    </dgm:pt>
    <dgm:pt modelId="{D321D07A-AE32-4444-BD06-48C48664991F}" type="pres">
      <dgm:prSet presAssocID="{0F209AA6-80CA-4002-AF03-0F13F56041B5}" presName="sibTrans" presStyleLbl="sibTrans2D1" presStyleIdx="0" presStyleCnt="4"/>
      <dgm:spPr/>
    </dgm:pt>
    <dgm:pt modelId="{2D8A5864-0537-4D79-BD17-0E01D2519F68}" type="pres">
      <dgm:prSet presAssocID="{3060781B-767A-4170-8534-D8A86C9DA44F}" presName="node" presStyleLbl="node1" presStyleIdx="1" presStyleCnt="4">
        <dgm:presLayoutVars>
          <dgm:bulletEnabled val="1"/>
        </dgm:presLayoutVars>
      </dgm:prSet>
      <dgm:spPr/>
    </dgm:pt>
    <dgm:pt modelId="{00777484-53B7-4DBB-847B-8610FFFF7F1B}" type="pres">
      <dgm:prSet presAssocID="{3060781B-767A-4170-8534-D8A86C9DA44F}" presName="dummy" presStyleCnt="0"/>
      <dgm:spPr/>
    </dgm:pt>
    <dgm:pt modelId="{01770606-09E7-4DD7-81C5-5F18B8E2B50D}" type="pres">
      <dgm:prSet presAssocID="{27A59DF5-A217-4793-9F2E-FF67E4196FFF}" presName="sibTrans" presStyleLbl="sibTrans2D1" presStyleIdx="1" presStyleCnt="4"/>
      <dgm:spPr/>
    </dgm:pt>
    <dgm:pt modelId="{87AF9FF1-E9E5-45E6-9BD6-AA5664DE28F7}" type="pres">
      <dgm:prSet presAssocID="{6FDCE0A5-DD52-46FE-ABBD-7E045FF605D3}" presName="node" presStyleLbl="node1" presStyleIdx="2" presStyleCnt="4">
        <dgm:presLayoutVars>
          <dgm:bulletEnabled val="1"/>
        </dgm:presLayoutVars>
      </dgm:prSet>
      <dgm:spPr/>
    </dgm:pt>
    <dgm:pt modelId="{78203FB5-D178-4931-9CBC-2A175B9DA278}" type="pres">
      <dgm:prSet presAssocID="{6FDCE0A5-DD52-46FE-ABBD-7E045FF605D3}" presName="dummy" presStyleCnt="0"/>
      <dgm:spPr/>
    </dgm:pt>
    <dgm:pt modelId="{214D6A75-36DA-4A73-81DF-BFE105C6D4AD}" type="pres">
      <dgm:prSet presAssocID="{212C5996-121E-4973-8D53-FC20B0625EDE}" presName="sibTrans" presStyleLbl="sibTrans2D1" presStyleIdx="2" presStyleCnt="4"/>
      <dgm:spPr/>
    </dgm:pt>
    <dgm:pt modelId="{95EF4CE1-4348-4128-A401-9EB392C47EA7}" type="pres">
      <dgm:prSet presAssocID="{0244E505-B669-432E-96CB-EDFC6B129A47}" presName="node" presStyleLbl="node1" presStyleIdx="3" presStyleCnt="4">
        <dgm:presLayoutVars>
          <dgm:bulletEnabled val="1"/>
        </dgm:presLayoutVars>
      </dgm:prSet>
      <dgm:spPr/>
    </dgm:pt>
    <dgm:pt modelId="{63A86F49-B59A-4AA2-B07D-847995B19EC8}" type="pres">
      <dgm:prSet presAssocID="{0244E505-B669-432E-96CB-EDFC6B129A47}" presName="dummy" presStyleCnt="0"/>
      <dgm:spPr/>
    </dgm:pt>
    <dgm:pt modelId="{C73FB7FE-FCF8-42E3-8A0C-7C76B38D8556}" type="pres">
      <dgm:prSet presAssocID="{911D9C9B-2B90-43EC-A2C0-5588D859E865}" presName="sibTrans" presStyleLbl="sibTrans2D1" presStyleIdx="3" presStyleCnt="4" custLinFactNeighborX="-3368" custLinFactNeighborY="-1047"/>
      <dgm:spPr/>
    </dgm:pt>
  </dgm:ptLst>
  <dgm:cxnLst>
    <dgm:cxn modelId="{26BBBA01-1A2C-41FA-B4EB-9F52B5445EA6}" type="presOf" srcId="{C842A5D2-6A08-4218-A0E7-BDE91B74E286}" destId="{5B3B7809-DD58-408F-8315-E5681FC8A314}" srcOrd="0" destOrd="0" presId="urn:microsoft.com/office/officeart/2005/8/layout/radial6"/>
    <dgm:cxn modelId="{555E1806-F8CB-4C94-A8B6-3191AB3BCFB1}" srcId="{1F8658D5-AC62-4E0F-9D4B-A937CCBFCBF8}" destId="{CD7F869E-DF6E-4D86-B85E-C131825CB6D2}" srcOrd="0" destOrd="0" parTransId="{99848A12-4471-48BA-A1C6-00425FAFFF66}" sibTransId="{0F209AA6-80CA-4002-AF03-0F13F56041B5}"/>
    <dgm:cxn modelId="{720AB41E-B257-4956-8944-C150C909DD39}" type="presOf" srcId="{212C5996-121E-4973-8D53-FC20B0625EDE}" destId="{214D6A75-36DA-4A73-81DF-BFE105C6D4AD}" srcOrd="0" destOrd="0" presId="urn:microsoft.com/office/officeart/2005/8/layout/radial6"/>
    <dgm:cxn modelId="{2A2E4322-1AFE-4D53-9948-43D11C15DEB2}" type="presOf" srcId="{0244E505-B669-432E-96CB-EDFC6B129A47}" destId="{95EF4CE1-4348-4128-A401-9EB392C47EA7}" srcOrd="0" destOrd="0" presId="urn:microsoft.com/office/officeart/2005/8/layout/radial6"/>
    <dgm:cxn modelId="{7650EE2F-B5F9-4C56-89C8-0D477BA99F44}" type="presOf" srcId="{3060781B-767A-4170-8534-D8A86C9DA44F}" destId="{2D8A5864-0537-4D79-BD17-0E01D2519F68}" srcOrd="0" destOrd="0" presId="urn:microsoft.com/office/officeart/2005/8/layout/radial6"/>
    <dgm:cxn modelId="{4BCD8C56-8F7E-4B78-B29B-7D509523D63E}" srcId="{1F8658D5-AC62-4E0F-9D4B-A937CCBFCBF8}" destId="{3060781B-767A-4170-8534-D8A86C9DA44F}" srcOrd="1" destOrd="0" parTransId="{7FE77664-1D9B-4446-88B6-5451263CAFED}" sibTransId="{27A59DF5-A217-4793-9F2E-FF67E4196FFF}"/>
    <dgm:cxn modelId="{F9B5BC57-0942-496A-B3C5-617BEF47C8F0}" srcId="{C842A5D2-6A08-4218-A0E7-BDE91B74E286}" destId="{1F8658D5-AC62-4E0F-9D4B-A937CCBFCBF8}" srcOrd="0" destOrd="0" parTransId="{AD504FF0-1424-4654-9477-89A817575E06}" sibTransId="{CE25CA87-821F-4E3F-BCB9-E26C4CC5E5DE}"/>
    <dgm:cxn modelId="{A29D488A-F6A7-493E-B5C5-6E22D74B296C}" srcId="{1F8658D5-AC62-4E0F-9D4B-A937CCBFCBF8}" destId="{6FDCE0A5-DD52-46FE-ABBD-7E045FF605D3}" srcOrd="2" destOrd="0" parTransId="{221C0147-00B7-4485-8453-056938C8B595}" sibTransId="{212C5996-121E-4973-8D53-FC20B0625EDE}"/>
    <dgm:cxn modelId="{AF450B92-BB9C-4ED3-AA6D-A67A0AD7A625}" type="presOf" srcId="{6FDCE0A5-DD52-46FE-ABBD-7E045FF605D3}" destId="{87AF9FF1-E9E5-45E6-9BD6-AA5664DE28F7}" srcOrd="0" destOrd="0" presId="urn:microsoft.com/office/officeart/2005/8/layout/radial6"/>
    <dgm:cxn modelId="{9831B5B7-7557-4FF0-B873-9ECCA1BD4BA4}" type="presOf" srcId="{1F8658D5-AC62-4E0F-9D4B-A937CCBFCBF8}" destId="{65C42C64-4E6B-4B6C-89B1-2DC0921971A2}" srcOrd="0" destOrd="0" presId="urn:microsoft.com/office/officeart/2005/8/layout/radial6"/>
    <dgm:cxn modelId="{1C4043BA-E161-4244-AE00-35C9AD6BE45F}" type="presOf" srcId="{27A59DF5-A217-4793-9F2E-FF67E4196FFF}" destId="{01770606-09E7-4DD7-81C5-5F18B8E2B50D}" srcOrd="0" destOrd="0" presId="urn:microsoft.com/office/officeart/2005/8/layout/radial6"/>
    <dgm:cxn modelId="{0CBA01C4-AF98-48F7-BD0F-4913D6A10AFD}" type="presOf" srcId="{CD7F869E-DF6E-4D86-B85E-C131825CB6D2}" destId="{71F347D4-BD08-48B0-9A85-974DF068024B}" srcOrd="0" destOrd="0" presId="urn:microsoft.com/office/officeart/2005/8/layout/radial6"/>
    <dgm:cxn modelId="{002483EB-29CD-43B1-B775-BCA46E638DB3}" srcId="{1F8658D5-AC62-4E0F-9D4B-A937CCBFCBF8}" destId="{0244E505-B669-432E-96CB-EDFC6B129A47}" srcOrd="3" destOrd="0" parTransId="{FB4E3DB5-7C29-4ED4-93A1-0AFEC4E75600}" sibTransId="{911D9C9B-2B90-43EC-A2C0-5588D859E865}"/>
    <dgm:cxn modelId="{C1603EEC-C150-4CA4-9A31-DDC4C1A9B8C9}" type="presOf" srcId="{911D9C9B-2B90-43EC-A2C0-5588D859E865}" destId="{C73FB7FE-FCF8-42E3-8A0C-7C76B38D8556}" srcOrd="0" destOrd="0" presId="urn:microsoft.com/office/officeart/2005/8/layout/radial6"/>
    <dgm:cxn modelId="{58D70BFB-3FA8-4D1D-92AD-C96BD7D38103}" type="presOf" srcId="{0F209AA6-80CA-4002-AF03-0F13F56041B5}" destId="{D321D07A-AE32-4444-BD06-48C48664991F}" srcOrd="0" destOrd="0" presId="urn:microsoft.com/office/officeart/2005/8/layout/radial6"/>
    <dgm:cxn modelId="{E8F826CB-6B55-4473-95EC-B0CE91C2D4CB}" type="presParOf" srcId="{5B3B7809-DD58-408F-8315-E5681FC8A314}" destId="{65C42C64-4E6B-4B6C-89B1-2DC0921971A2}" srcOrd="0" destOrd="0" presId="urn:microsoft.com/office/officeart/2005/8/layout/radial6"/>
    <dgm:cxn modelId="{C9C3BD64-3747-45C3-8FB1-E20A79C5F0E8}" type="presParOf" srcId="{5B3B7809-DD58-408F-8315-E5681FC8A314}" destId="{71F347D4-BD08-48B0-9A85-974DF068024B}" srcOrd="1" destOrd="0" presId="urn:microsoft.com/office/officeart/2005/8/layout/radial6"/>
    <dgm:cxn modelId="{16AEB489-E77C-42B6-91A3-57079F559072}" type="presParOf" srcId="{5B3B7809-DD58-408F-8315-E5681FC8A314}" destId="{E43E4301-A754-406C-AD13-C803B2928816}" srcOrd="2" destOrd="0" presId="urn:microsoft.com/office/officeart/2005/8/layout/radial6"/>
    <dgm:cxn modelId="{F20C7A99-12E2-48BD-9251-B427F3CD2251}" type="presParOf" srcId="{5B3B7809-DD58-408F-8315-E5681FC8A314}" destId="{D321D07A-AE32-4444-BD06-48C48664991F}" srcOrd="3" destOrd="0" presId="urn:microsoft.com/office/officeart/2005/8/layout/radial6"/>
    <dgm:cxn modelId="{AB8CEDB9-670B-44F7-8931-8BAC93FD851C}" type="presParOf" srcId="{5B3B7809-DD58-408F-8315-E5681FC8A314}" destId="{2D8A5864-0537-4D79-BD17-0E01D2519F68}" srcOrd="4" destOrd="0" presId="urn:microsoft.com/office/officeart/2005/8/layout/radial6"/>
    <dgm:cxn modelId="{F4E5136A-621F-463F-890A-DD45ECC502B0}" type="presParOf" srcId="{5B3B7809-DD58-408F-8315-E5681FC8A314}" destId="{00777484-53B7-4DBB-847B-8610FFFF7F1B}" srcOrd="5" destOrd="0" presId="urn:microsoft.com/office/officeart/2005/8/layout/radial6"/>
    <dgm:cxn modelId="{5E7DEE68-0E0B-4736-92B3-BAB292535CDD}" type="presParOf" srcId="{5B3B7809-DD58-408F-8315-E5681FC8A314}" destId="{01770606-09E7-4DD7-81C5-5F18B8E2B50D}" srcOrd="6" destOrd="0" presId="urn:microsoft.com/office/officeart/2005/8/layout/radial6"/>
    <dgm:cxn modelId="{6CF8C746-E7B7-4913-AC12-7D2D5404ADC9}" type="presParOf" srcId="{5B3B7809-DD58-408F-8315-E5681FC8A314}" destId="{87AF9FF1-E9E5-45E6-9BD6-AA5664DE28F7}" srcOrd="7" destOrd="0" presId="urn:microsoft.com/office/officeart/2005/8/layout/radial6"/>
    <dgm:cxn modelId="{ECD9742E-B65B-402C-B4BE-7976A66E4B61}" type="presParOf" srcId="{5B3B7809-DD58-408F-8315-E5681FC8A314}" destId="{78203FB5-D178-4931-9CBC-2A175B9DA278}" srcOrd="8" destOrd="0" presId="urn:microsoft.com/office/officeart/2005/8/layout/radial6"/>
    <dgm:cxn modelId="{50698C60-F433-463D-8DDE-D4C5CD1B5682}" type="presParOf" srcId="{5B3B7809-DD58-408F-8315-E5681FC8A314}" destId="{214D6A75-36DA-4A73-81DF-BFE105C6D4AD}" srcOrd="9" destOrd="0" presId="urn:microsoft.com/office/officeart/2005/8/layout/radial6"/>
    <dgm:cxn modelId="{5EB8B8C2-6650-4E78-8AC7-CEE2854BA5F4}" type="presParOf" srcId="{5B3B7809-DD58-408F-8315-E5681FC8A314}" destId="{95EF4CE1-4348-4128-A401-9EB392C47EA7}" srcOrd="10" destOrd="0" presId="urn:microsoft.com/office/officeart/2005/8/layout/radial6"/>
    <dgm:cxn modelId="{8143B811-6B59-4730-99A6-278731BCB704}" type="presParOf" srcId="{5B3B7809-DD58-408F-8315-E5681FC8A314}" destId="{63A86F49-B59A-4AA2-B07D-847995B19EC8}" srcOrd="11" destOrd="0" presId="urn:microsoft.com/office/officeart/2005/8/layout/radial6"/>
    <dgm:cxn modelId="{D948BCE6-355C-41B6-AA3D-CAC4B8740915}" type="presParOf" srcId="{5B3B7809-DD58-408F-8315-E5681FC8A314}" destId="{C73FB7FE-FCF8-42E3-8A0C-7C76B38D855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70E405-77A3-44F7-9D9E-E7A972A40EA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2D657347-72A1-4097-881B-3865B7C4D746}">
      <dgm:prSet phldrT="[テキスト]"/>
      <dgm:spPr/>
      <dgm:t>
        <a:bodyPr/>
        <a:lstStyle/>
        <a:p>
          <a:r>
            <a:rPr kumimoji="1" lang="ja-JP" altLang="en-US" dirty="0"/>
            <a:t>食品</a:t>
          </a:r>
        </a:p>
      </dgm:t>
    </dgm:pt>
    <dgm:pt modelId="{D0EB6271-BB65-457B-98B7-860FAB486CDB}" type="parTrans" cxnId="{A81D0626-4D8D-4EB5-AAB9-77445DF91AA8}">
      <dgm:prSet/>
      <dgm:spPr/>
      <dgm:t>
        <a:bodyPr/>
        <a:lstStyle/>
        <a:p>
          <a:endParaRPr kumimoji="1" lang="ja-JP" altLang="en-US"/>
        </a:p>
      </dgm:t>
    </dgm:pt>
    <dgm:pt modelId="{C75AAE51-F638-496E-9B49-E9440DAD7E3C}" type="sibTrans" cxnId="{A81D0626-4D8D-4EB5-AAB9-77445DF91AA8}">
      <dgm:prSet/>
      <dgm:spPr/>
      <dgm:t>
        <a:bodyPr/>
        <a:lstStyle/>
        <a:p>
          <a:endParaRPr kumimoji="1" lang="ja-JP" altLang="en-US"/>
        </a:p>
      </dgm:t>
    </dgm:pt>
    <dgm:pt modelId="{10C1D6FB-BA7D-475B-8452-72220816852D}">
      <dgm:prSet phldrT="[テキスト]"/>
      <dgm:spPr/>
      <dgm:t>
        <a:bodyPr/>
        <a:lstStyle/>
        <a:p>
          <a:r>
            <a:rPr kumimoji="1" lang="ja-JP" altLang="en-US" dirty="0"/>
            <a:t>提供方法の変更</a:t>
          </a:r>
        </a:p>
      </dgm:t>
    </dgm:pt>
    <dgm:pt modelId="{7A4D8D10-ABF6-4F2C-BDF0-001C1F72AA69}" type="parTrans" cxnId="{61DCB8A0-C3D2-4821-913B-707753323741}">
      <dgm:prSet/>
      <dgm:spPr/>
      <dgm:t>
        <a:bodyPr/>
        <a:lstStyle/>
        <a:p>
          <a:endParaRPr kumimoji="1" lang="ja-JP" altLang="en-US"/>
        </a:p>
      </dgm:t>
    </dgm:pt>
    <dgm:pt modelId="{789201BA-21E8-456B-9C40-5E6A59ADEED5}" type="sibTrans" cxnId="{61DCB8A0-C3D2-4821-913B-707753323741}">
      <dgm:prSet/>
      <dgm:spPr/>
      <dgm:t>
        <a:bodyPr/>
        <a:lstStyle/>
        <a:p>
          <a:endParaRPr kumimoji="1" lang="ja-JP" altLang="en-US"/>
        </a:p>
      </dgm:t>
    </dgm:pt>
    <dgm:pt modelId="{EAB9385B-C5E9-4EF6-AF16-5F6A777616FF}">
      <dgm:prSet phldrT="[テキスト]"/>
      <dgm:spPr/>
      <dgm:t>
        <a:bodyPr/>
        <a:lstStyle/>
        <a:p>
          <a:r>
            <a:rPr kumimoji="1" lang="ja-JP" altLang="en-US" dirty="0"/>
            <a:t>売り先の変更</a:t>
          </a:r>
          <a:endParaRPr kumimoji="1" lang="en-US" altLang="ja-JP" dirty="0"/>
        </a:p>
      </dgm:t>
    </dgm:pt>
    <dgm:pt modelId="{18A1E8FC-D5CB-443F-8CD3-35592DB62E96}" type="parTrans" cxnId="{9A44818C-51A1-42BC-8843-A77A58BC86AB}">
      <dgm:prSet/>
      <dgm:spPr/>
      <dgm:t>
        <a:bodyPr/>
        <a:lstStyle/>
        <a:p>
          <a:endParaRPr kumimoji="1" lang="ja-JP" altLang="en-US"/>
        </a:p>
      </dgm:t>
    </dgm:pt>
    <dgm:pt modelId="{51AA07D8-7914-4A74-93B9-8DB53A86694E}" type="sibTrans" cxnId="{9A44818C-51A1-42BC-8843-A77A58BC86AB}">
      <dgm:prSet/>
      <dgm:spPr/>
      <dgm:t>
        <a:bodyPr/>
        <a:lstStyle/>
        <a:p>
          <a:endParaRPr kumimoji="1" lang="ja-JP" altLang="en-US"/>
        </a:p>
      </dgm:t>
    </dgm:pt>
    <dgm:pt modelId="{4A87D740-8BD6-4835-9483-E30363C87C1E}">
      <dgm:prSet phldrT="[テキスト]"/>
      <dgm:spPr/>
      <dgm:t>
        <a:bodyPr/>
        <a:lstStyle/>
        <a:p>
          <a:r>
            <a:rPr kumimoji="1" lang="ja-JP" altLang="en-US" dirty="0"/>
            <a:t>車体・部品</a:t>
          </a:r>
        </a:p>
      </dgm:t>
    </dgm:pt>
    <dgm:pt modelId="{79F5EF9B-A24B-404E-ACD9-BB5B913B9535}" type="parTrans" cxnId="{E4947AB4-2D16-48BD-B6B6-81969A116187}">
      <dgm:prSet/>
      <dgm:spPr/>
      <dgm:t>
        <a:bodyPr/>
        <a:lstStyle/>
        <a:p>
          <a:endParaRPr kumimoji="1" lang="ja-JP" altLang="en-US"/>
        </a:p>
      </dgm:t>
    </dgm:pt>
    <dgm:pt modelId="{BD6E47AA-F013-4E54-9C81-9752E0D18857}" type="sibTrans" cxnId="{E4947AB4-2D16-48BD-B6B6-81969A116187}">
      <dgm:prSet/>
      <dgm:spPr/>
      <dgm:t>
        <a:bodyPr/>
        <a:lstStyle/>
        <a:p>
          <a:endParaRPr kumimoji="1" lang="ja-JP" altLang="en-US"/>
        </a:p>
      </dgm:t>
    </dgm:pt>
    <dgm:pt modelId="{4D846350-0ED1-4535-9BCB-6CBEE711C1E0}">
      <dgm:prSet phldrT="[テキスト]"/>
      <dgm:spPr/>
      <dgm:t>
        <a:bodyPr/>
        <a:lstStyle/>
        <a:p>
          <a:r>
            <a:rPr kumimoji="1" lang="ja-JP" altLang="en-US" dirty="0"/>
            <a:t>受注調整</a:t>
          </a:r>
        </a:p>
      </dgm:t>
    </dgm:pt>
    <dgm:pt modelId="{E96F02E1-DF90-42F3-832D-0234128BD06D}" type="parTrans" cxnId="{BAE31E92-2427-493C-8CB5-A9D299B45C44}">
      <dgm:prSet/>
      <dgm:spPr/>
      <dgm:t>
        <a:bodyPr/>
        <a:lstStyle/>
        <a:p>
          <a:endParaRPr kumimoji="1" lang="ja-JP" altLang="en-US"/>
        </a:p>
      </dgm:t>
    </dgm:pt>
    <dgm:pt modelId="{1ED9B53F-DB41-481A-894E-51F007E2858E}" type="sibTrans" cxnId="{BAE31E92-2427-493C-8CB5-A9D299B45C44}">
      <dgm:prSet/>
      <dgm:spPr/>
      <dgm:t>
        <a:bodyPr/>
        <a:lstStyle/>
        <a:p>
          <a:endParaRPr kumimoji="1" lang="ja-JP" altLang="en-US"/>
        </a:p>
      </dgm:t>
    </dgm:pt>
    <dgm:pt modelId="{CEE2163B-0F63-441E-8A5A-C5D011CE4514}">
      <dgm:prSet phldrT="[テキスト]"/>
      <dgm:spPr/>
      <dgm:t>
        <a:bodyPr/>
        <a:lstStyle/>
        <a:p>
          <a:r>
            <a:rPr kumimoji="1" lang="ja-JP" altLang="en-US" dirty="0"/>
            <a:t>チーム　交代制</a:t>
          </a:r>
        </a:p>
      </dgm:t>
    </dgm:pt>
    <dgm:pt modelId="{D6F0575C-1BD7-46DF-9BFA-F05CC9A726B3}" type="parTrans" cxnId="{0CA45613-5FD3-435D-926A-BD5660E1EB7F}">
      <dgm:prSet/>
      <dgm:spPr/>
      <dgm:t>
        <a:bodyPr/>
        <a:lstStyle/>
        <a:p>
          <a:endParaRPr kumimoji="1" lang="ja-JP" altLang="en-US"/>
        </a:p>
      </dgm:t>
    </dgm:pt>
    <dgm:pt modelId="{2D55CEE9-33BE-43CC-927C-C7609A7229DC}" type="sibTrans" cxnId="{0CA45613-5FD3-435D-926A-BD5660E1EB7F}">
      <dgm:prSet/>
      <dgm:spPr/>
      <dgm:t>
        <a:bodyPr/>
        <a:lstStyle/>
        <a:p>
          <a:endParaRPr kumimoji="1" lang="ja-JP" altLang="en-US"/>
        </a:p>
      </dgm:t>
    </dgm:pt>
    <dgm:pt modelId="{184042E3-3278-4633-AF2A-0ACC539EC32F}" type="pres">
      <dgm:prSet presAssocID="{CF70E405-77A3-44F7-9D9E-E7A972A40EA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27B8B9-AE04-477D-B6AF-6D7CFB8C6E02}" type="pres">
      <dgm:prSet presAssocID="{2D657347-72A1-4097-881B-3865B7C4D746}" presName="root" presStyleCnt="0"/>
      <dgm:spPr/>
    </dgm:pt>
    <dgm:pt modelId="{63F1B273-1356-49E0-9ED9-33556D7ECCE9}" type="pres">
      <dgm:prSet presAssocID="{2D657347-72A1-4097-881B-3865B7C4D746}" presName="rootComposite" presStyleCnt="0"/>
      <dgm:spPr/>
    </dgm:pt>
    <dgm:pt modelId="{BF1DAF44-5F11-4398-8C61-24C882C6AD05}" type="pres">
      <dgm:prSet presAssocID="{2D657347-72A1-4097-881B-3865B7C4D746}" presName="rootText" presStyleLbl="node1" presStyleIdx="0" presStyleCnt="2"/>
      <dgm:spPr/>
    </dgm:pt>
    <dgm:pt modelId="{AC90F36C-2902-4A82-A591-EE0269D3E060}" type="pres">
      <dgm:prSet presAssocID="{2D657347-72A1-4097-881B-3865B7C4D746}" presName="rootConnector" presStyleLbl="node1" presStyleIdx="0" presStyleCnt="2"/>
      <dgm:spPr/>
    </dgm:pt>
    <dgm:pt modelId="{85448782-3C5C-47AF-8545-350B9A4A95F2}" type="pres">
      <dgm:prSet presAssocID="{2D657347-72A1-4097-881B-3865B7C4D746}" presName="childShape" presStyleCnt="0"/>
      <dgm:spPr/>
    </dgm:pt>
    <dgm:pt modelId="{F736C1B0-6253-4F1E-871A-C53BA880D613}" type="pres">
      <dgm:prSet presAssocID="{7A4D8D10-ABF6-4F2C-BDF0-001C1F72AA69}" presName="Name13" presStyleLbl="parChTrans1D2" presStyleIdx="0" presStyleCnt="4"/>
      <dgm:spPr/>
    </dgm:pt>
    <dgm:pt modelId="{7E1A57EE-0C4D-49E9-9355-F679181A4601}" type="pres">
      <dgm:prSet presAssocID="{10C1D6FB-BA7D-475B-8452-72220816852D}" presName="childText" presStyleLbl="bgAcc1" presStyleIdx="0" presStyleCnt="4">
        <dgm:presLayoutVars>
          <dgm:bulletEnabled val="1"/>
        </dgm:presLayoutVars>
      </dgm:prSet>
      <dgm:spPr/>
    </dgm:pt>
    <dgm:pt modelId="{E22C73B1-9218-4180-86EC-393FAB3E701F}" type="pres">
      <dgm:prSet presAssocID="{18A1E8FC-D5CB-443F-8CD3-35592DB62E96}" presName="Name13" presStyleLbl="parChTrans1D2" presStyleIdx="1" presStyleCnt="4"/>
      <dgm:spPr/>
    </dgm:pt>
    <dgm:pt modelId="{3F647F8E-96A3-4033-A43F-AD9E6392E190}" type="pres">
      <dgm:prSet presAssocID="{EAB9385B-C5E9-4EF6-AF16-5F6A777616FF}" presName="childText" presStyleLbl="bgAcc1" presStyleIdx="1" presStyleCnt="4">
        <dgm:presLayoutVars>
          <dgm:bulletEnabled val="1"/>
        </dgm:presLayoutVars>
      </dgm:prSet>
      <dgm:spPr/>
    </dgm:pt>
    <dgm:pt modelId="{E6CD988A-AB92-4CC5-B956-C33ADD853998}" type="pres">
      <dgm:prSet presAssocID="{4A87D740-8BD6-4835-9483-E30363C87C1E}" presName="root" presStyleCnt="0"/>
      <dgm:spPr/>
    </dgm:pt>
    <dgm:pt modelId="{2D4A5AE5-22FB-49BF-9649-1D5EB849149D}" type="pres">
      <dgm:prSet presAssocID="{4A87D740-8BD6-4835-9483-E30363C87C1E}" presName="rootComposite" presStyleCnt="0"/>
      <dgm:spPr/>
    </dgm:pt>
    <dgm:pt modelId="{48FBCF4E-BB46-4881-92FB-7A62A61EA4B1}" type="pres">
      <dgm:prSet presAssocID="{4A87D740-8BD6-4835-9483-E30363C87C1E}" presName="rootText" presStyleLbl="node1" presStyleIdx="1" presStyleCnt="2"/>
      <dgm:spPr/>
    </dgm:pt>
    <dgm:pt modelId="{B72C26AC-10E7-4CB3-A70B-19005DCA59AA}" type="pres">
      <dgm:prSet presAssocID="{4A87D740-8BD6-4835-9483-E30363C87C1E}" presName="rootConnector" presStyleLbl="node1" presStyleIdx="1" presStyleCnt="2"/>
      <dgm:spPr/>
    </dgm:pt>
    <dgm:pt modelId="{F04CA5C8-D258-432B-AC6F-C193A26811FA}" type="pres">
      <dgm:prSet presAssocID="{4A87D740-8BD6-4835-9483-E30363C87C1E}" presName="childShape" presStyleCnt="0"/>
      <dgm:spPr/>
    </dgm:pt>
    <dgm:pt modelId="{A9815653-6B4F-4B09-BD2F-547427007167}" type="pres">
      <dgm:prSet presAssocID="{E96F02E1-DF90-42F3-832D-0234128BD06D}" presName="Name13" presStyleLbl="parChTrans1D2" presStyleIdx="2" presStyleCnt="4"/>
      <dgm:spPr/>
    </dgm:pt>
    <dgm:pt modelId="{46AAECF9-964D-4D3C-8FD8-AAB7119B5ADB}" type="pres">
      <dgm:prSet presAssocID="{4D846350-0ED1-4535-9BCB-6CBEE711C1E0}" presName="childText" presStyleLbl="bgAcc1" presStyleIdx="2" presStyleCnt="4">
        <dgm:presLayoutVars>
          <dgm:bulletEnabled val="1"/>
        </dgm:presLayoutVars>
      </dgm:prSet>
      <dgm:spPr/>
    </dgm:pt>
    <dgm:pt modelId="{67B674E0-C547-42FD-BF11-AFE1A0C9C7C0}" type="pres">
      <dgm:prSet presAssocID="{D6F0575C-1BD7-46DF-9BFA-F05CC9A726B3}" presName="Name13" presStyleLbl="parChTrans1D2" presStyleIdx="3" presStyleCnt="4"/>
      <dgm:spPr/>
    </dgm:pt>
    <dgm:pt modelId="{44FFC4D2-A0BF-4EC9-B332-9487706F3A3F}" type="pres">
      <dgm:prSet presAssocID="{CEE2163B-0F63-441E-8A5A-C5D011CE4514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BE78250A-A3B7-4AF1-AC9C-1982C59BDE55}" type="presOf" srcId="{4D846350-0ED1-4535-9BCB-6CBEE711C1E0}" destId="{46AAECF9-964D-4D3C-8FD8-AAB7119B5ADB}" srcOrd="0" destOrd="0" presId="urn:microsoft.com/office/officeart/2005/8/layout/hierarchy3"/>
    <dgm:cxn modelId="{A821FF0A-3EA2-418A-B5B3-9428066CAFDE}" type="presOf" srcId="{CEE2163B-0F63-441E-8A5A-C5D011CE4514}" destId="{44FFC4D2-A0BF-4EC9-B332-9487706F3A3F}" srcOrd="0" destOrd="0" presId="urn:microsoft.com/office/officeart/2005/8/layout/hierarchy3"/>
    <dgm:cxn modelId="{0CA45613-5FD3-435D-926A-BD5660E1EB7F}" srcId="{4A87D740-8BD6-4835-9483-E30363C87C1E}" destId="{CEE2163B-0F63-441E-8A5A-C5D011CE4514}" srcOrd="1" destOrd="0" parTransId="{D6F0575C-1BD7-46DF-9BFA-F05CC9A726B3}" sibTransId="{2D55CEE9-33BE-43CC-927C-C7609A7229DC}"/>
    <dgm:cxn modelId="{E28AAE17-EDE9-4588-9A57-548EAE0EB8E3}" type="presOf" srcId="{2D657347-72A1-4097-881B-3865B7C4D746}" destId="{BF1DAF44-5F11-4398-8C61-24C882C6AD05}" srcOrd="0" destOrd="0" presId="urn:microsoft.com/office/officeart/2005/8/layout/hierarchy3"/>
    <dgm:cxn modelId="{5CA1021F-93C9-4AB7-8E5D-C597BD01DC70}" type="presOf" srcId="{4A87D740-8BD6-4835-9483-E30363C87C1E}" destId="{48FBCF4E-BB46-4881-92FB-7A62A61EA4B1}" srcOrd="0" destOrd="0" presId="urn:microsoft.com/office/officeart/2005/8/layout/hierarchy3"/>
    <dgm:cxn modelId="{A81D0626-4D8D-4EB5-AAB9-77445DF91AA8}" srcId="{CF70E405-77A3-44F7-9D9E-E7A972A40EA6}" destId="{2D657347-72A1-4097-881B-3865B7C4D746}" srcOrd="0" destOrd="0" parTransId="{D0EB6271-BB65-457B-98B7-860FAB486CDB}" sibTransId="{C75AAE51-F638-496E-9B49-E9440DAD7E3C}"/>
    <dgm:cxn modelId="{9C69EF5D-A370-40F3-8FA9-900FE23C6C14}" type="presOf" srcId="{CF70E405-77A3-44F7-9D9E-E7A972A40EA6}" destId="{184042E3-3278-4633-AF2A-0ACC539EC32F}" srcOrd="0" destOrd="0" presId="urn:microsoft.com/office/officeart/2005/8/layout/hierarchy3"/>
    <dgm:cxn modelId="{DF37806F-8F7D-4043-A800-6973073480E7}" type="presOf" srcId="{2D657347-72A1-4097-881B-3865B7C4D746}" destId="{AC90F36C-2902-4A82-A591-EE0269D3E060}" srcOrd="1" destOrd="0" presId="urn:microsoft.com/office/officeart/2005/8/layout/hierarchy3"/>
    <dgm:cxn modelId="{EE9C6079-F445-41B9-BA78-FBB83F07A255}" type="presOf" srcId="{10C1D6FB-BA7D-475B-8452-72220816852D}" destId="{7E1A57EE-0C4D-49E9-9355-F679181A4601}" srcOrd="0" destOrd="0" presId="urn:microsoft.com/office/officeart/2005/8/layout/hierarchy3"/>
    <dgm:cxn modelId="{C725D05A-EE59-4165-A7AF-E094EB579385}" type="presOf" srcId="{18A1E8FC-D5CB-443F-8CD3-35592DB62E96}" destId="{E22C73B1-9218-4180-86EC-393FAB3E701F}" srcOrd="0" destOrd="0" presId="urn:microsoft.com/office/officeart/2005/8/layout/hierarchy3"/>
    <dgm:cxn modelId="{9A44818C-51A1-42BC-8843-A77A58BC86AB}" srcId="{2D657347-72A1-4097-881B-3865B7C4D746}" destId="{EAB9385B-C5E9-4EF6-AF16-5F6A777616FF}" srcOrd="1" destOrd="0" parTransId="{18A1E8FC-D5CB-443F-8CD3-35592DB62E96}" sibTransId="{51AA07D8-7914-4A74-93B9-8DB53A86694E}"/>
    <dgm:cxn modelId="{BAE31E92-2427-493C-8CB5-A9D299B45C44}" srcId="{4A87D740-8BD6-4835-9483-E30363C87C1E}" destId="{4D846350-0ED1-4535-9BCB-6CBEE711C1E0}" srcOrd="0" destOrd="0" parTransId="{E96F02E1-DF90-42F3-832D-0234128BD06D}" sibTransId="{1ED9B53F-DB41-481A-894E-51F007E2858E}"/>
    <dgm:cxn modelId="{C387C997-928E-43D4-9E92-E4EF461437BF}" type="presOf" srcId="{4A87D740-8BD6-4835-9483-E30363C87C1E}" destId="{B72C26AC-10E7-4CB3-A70B-19005DCA59AA}" srcOrd="1" destOrd="0" presId="urn:microsoft.com/office/officeart/2005/8/layout/hierarchy3"/>
    <dgm:cxn modelId="{61DCB8A0-C3D2-4821-913B-707753323741}" srcId="{2D657347-72A1-4097-881B-3865B7C4D746}" destId="{10C1D6FB-BA7D-475B-8452-72220816852D}" srcOrd="0" destOrd="0" parTransId="{7A4D8D10-ABF6-4F2C-BDF0-001C1F72AA69}" sibTransId="{789201BA-21E8-456B-9C40-5E6A59ADEED5}"/>
    <dgm:cxn modelId="{C55A60A2-E637-4A74-A154-3B8CE1CB1753}" type="presOf" srcId="{EAB9385B-C5E9-4EF6-AF16-5F6A777616FF}" destId="{3F647F8E-96A3-4033-A43F-AD9E6392E190}" srcOrd="0" destOrd="0" presId="urn:microsoft.com/office/officeart/2005/8/layout/hierarchy3"/>
    <dgm:cxn modelId="{E4947AB4-2D16-48BD-B6B6-81969A116187}" srcId="{CF70E405-77A3-44F7-9D9E-E7A972A40EA6}" destId="{4A87D740-8BD6-4835-9483-E30363C87C1E}" srcOrd="1" destOrd="0" parTransId="{79F5EF9B-A24B-404E-ACD9-BB5B913B9535}" sibTransId="{BD6E47AA-F013-4E54-9C81-9752E0D18857}"/>
    <dgm:cxn modelId="{E4E66FD2-7625-48B6-84AC-E32E0195FC8A}" type="presOf" srcId="{D6F0575C-1BD7-46DF-9BFA-F05CC9A726B3}" destId="{67B674E0-C547-42FD-BF11-AFE1A0C9C7C0}" srcOrd="0" destOrd="0" presId="urn:microsoft.com/office/officeart/2005/8/layout/hierarchy3"/>
    <dgm:cxn modelId="{2021E8D7-3726-417A-BE3D-B63C3B0BAAA6}" type="presOf" srcId="{E96F02E1-DF90-42F3-832D-0234128BD06D}" destId="{A9815653-6B4F-4B09-BD2F-547427007167}" srcOrd="0" destOrd="0" presId="urn:microsoft.com/office/officeart/2005/8/layout/hierarchy3"/>
    <dgm:cxn modelId="{497AE9F9-7CE6-4CB3-BF3A-0B5F59FD930D}" type="presOf" srcId="{7A4D8D10-ABF6-4F2C-BDF0-001C1F72AA69}" destId="{F736C1B0-6253-4F1E-871A-C53BA880D613}" srcOrd="0" destOrd="0" presId="urn:microsoft.com/office/officeart/2005/8/layout/hierarchy3"/>
    <dgm:cxn modelId="{A8A22357-38C1-4027-A6CB-F812B06BF6BD}" type="presParOf" srcId="{184042E3-3278-4633-AF2A-0ACC539EC32F}" destId="{FE27B8B9-AE04-477D-B6AF-6D7CFB8C6E02}" srcOrd="0" destOrd="0" presId="urn:microsoft.com/office/officeart/2005/8/layout/hierarchy3"/>
    <dgm:cxn modelId="{A9DA4DDB-4EE9-443F-B8B2-F96A4EE8815A}" type="presParOf" srcId="{FE27B8B9-AE04-477D-B6AF-6D7CFB8C6E02}" destId="{63F1B273-1356-49E0-9ED9-33556D7ECCE9}" srcOrd="0" destOrd="0" presId="urn:microsoft.com/office/officeart/2005/8/layout/hierarchy3"/>
    <dgm:cxn modelId="{32CC87AC-EED8-48B0-842B-95AC32AF33DB}" type="presParOf" srcId="{63F1B273-1356-49E0-9ED9-33556D7ECCE9}" destId="{BF1DAF44-5F11-4398-8C61-24C882C6AD05}" srcOrd="0" destOrd="0" presId="urn:microsoft.com/office/officeart/2005/8/layout/hierarchy3"/>
    <dgm:cxn modelId="{BCB163A3-DD50-4D14-9E8C-E841419C8EA6}" type="presParOf" srcId="{63F1B273-1356-49E0-9ED9-33556D7ECCE9}" destId="{AC90F36C-2902-4A82-A591-EE0269D3E060}" srcOrd="1" destOrd="0" presId="urn:microsoft.com/office/officeart/2005/8/layout/hierarchy3"/>
    <dgm:cxn modelId="{843F7E9E-40A4-4C3A-99C0-9507D800DFFE}" type="presParOf" srcId="{FE27B8B9-AE04-477D-B6AF-6D7CFB8C6E02}" destId="{85448782-3C5C-47AF-8545-350B9A4A95F2}" srcOrd="1" destOrd="0" presId="urn:microsoft.com/office/officeart/2005/8/layout/hierarchy3"/>
    <dgm:cxn modelId="{B5277885-5D01-474B-80B5-BCEACBDF56FB}" type="presParOf" srcId="{85448782-3C5C-47AF-8545-350B9A4A95F2}" destId="{F736C1B0-6253-4F1E-871A-C53BA880D613}" srcOrd="0" destOrd="0" presId="urn:microsoft.com/office/officeart/2005/8/layout/hierarchy3"/>
    <dgm:cxn modelId="{076845E4-5D37-458C-93BF-5FAC9C085A45}" type="presParOf" srcId="{85448782-3C5C-47AF-8545-350B9A4A95F2}" destId="{7E1A57EE-0C4D-49E9-9355-F679181A4601}" srcOrd="1" destOrd="0" presId="urn:microsoft.com/office/officeart/2005/8/layout/hierarchy3"/>
    <dgm:cxn modelId="{4CE488A5-AAED-4838-8562-0A5B6623E904}" type="presParOf" srcId="{85448782-3C5C-47AF-8545-350B9A4A95F2}" destId="{E22C73B1-9218-4180-86EC-393FAB3E701F}" srcOrd="2" destOrd="0" presId="urn:microsoft.com/office/officeart/2005/8/layout/hierarchy3"/>
    <dgm:cxn modelId="{B3C0CB06-9125-4731-B3FE-E13BB7DEC3B8}" type="presParOf" srcId="{85448782-3C5C-47AF-8545-350B9A4A95F2}" destId="{3F647F8E-96A3-4033-A43F-AD9E6392E190}" srcOrd="3" destOrd="0" presId="urn:microsoft.com/office/officeart/2005/8/layout/hierarchy3"/>
    <dgm:cxn modelId="{2EEED387-2816-4F14-B2A3-229B32396DB2}" type="presParOf" srcId="{184042E3-3278-4633-AF2A-0ACC539EC32F}" destId="{E6CD988A-AB92-4CC5-B956-C33ADD853998}" srcOrd="1" destOrd="0" presId="urn:microsoft.com/office/officeart/2005/8/layout/hierarchy3"/>
    <dgm:cxn modelId="{E3C70DC9-371F-4790-B364-F2BC19653BBC}" type="presParOf" srcId="{E6CD988A-AB92-4CC5-B956-C33ADD853998}" destId="{2D4A5AE5-22FB-49BF-9649-1D5EB849149D}" srcOrd="0" destOrd="0" presId="urn:microsoft.com/office/officeart/2005/8/layout/hierarchy3"/>
    <dgm:cxn modelId="{9EB297DD-20C7-475D-8E45-28C8D28F7485}" type="presParOf" srcId="{2D4A5AE5-22FB-49BF-9649-1D5EB849149D}" destId="{48FBCF4E-BB46-4881-92FB-7A62A61EA4B1}" srcOrd="0" destOrd="0" presId="urn:microsoft.com/office/officeart/2005/8/layout/hierarchy3"/>
    <dgm:cxn modelId="{52DAFACF-FD7A-45A6-B599-3B2663E7A3C1}" type="presParOf" srcId="{2D4A5AE5-22FB-49BF-9649-1D5EB849149D}" destId="{B72C26AC-10E7-4CB3-A70B-19005DCA59AA}" srcOrd="1" destOrd="0" presId="urn:microsoft.com/office/officeart/2005/8/layout/hierarchy3"/>
    <dgm:cxn modelId="{E8337071-2C03-4122-B1FF-57B0F1DB791E}" type="presParOf" srcId="{E6CD988A-AB92-4CC5-B956-C33ADD853998}" destId="{F04CA5C8-D258-432B-AC6F-C193A26811FA}" srcOrd="1" destOrd="0" presId="urn:microsoft.com/office/officeart/2005/8/layout/hierarchy3"/>
    <dgm:cxn modelId="{67A396F2-A60A-43BE-ADB8-48F6612EA971}" type="presParOf" srcId="{F04CA5C8-D258-432B-AC6F-C193A26811FA}" destId="{A9815653-6B4F-4B09-BD2F-547427007167}" srcOrd="0" destOrd="0" presId="urn:microsoft.com/office/officeart/2005/8/layout/hierarchy3"/>
    <dgm:cxn modelId="{685604DD-8EA1-4FAB-B286-C599372A77D0}" type="presParOf" srcId="{F04CA5C8-D258-432B-AC6F-C193A26811FA}" destId="{46AAECF9-964D-4D3C-8FD8-AAB7119B5ADB}" srcOrd="1" destOrd="0" presId="urn:microsoft.com/office/officeart/2005/8/layout/hierarchy3"/>
    <dgm:cxn modelId="{48FA67E8-1045-4D51-884E-37B8296960E2}" type="presParOf" srcId="{F04CA5C8-D258-432B-AC6F-C193A26811FA}" destId="{67B674E0-C547-42FD-BF11-AFE1A0C9C7C0}" srcOrd="2" destOrd="0" presId="urn:microsoft.com/office/officeart/2005/8/layout/hierarchy3"/>
    <dgm:cxn modelId="{077E0B5C-998F-453E-9E1F-19FAFF278E4A}" type="presParOf" srcId="{F04CA5C8-D258-432B-AC6F-C193A26811FA}" destId="{44FFC4D2-A0BF-4EC9-B332-9487706F3A3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F8A0FBE-D9F2-4C28-B5BD-DD468D9912A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B6298FDC-3E82-4CAD-AB9C-85301B0F6C9E}">
      <dgm:prSet phldrT="[テキスト]" custT="1"/>
      <dgm:spPr/>
      <dgm:t>
        <a:bodyPr/>
        <a:lstStyle/>
        <a:p>
          <a:r>
            <a:rPr kumimoji="1" lang="en-US" altLang="ja-JP" sz="1600" dirty="0"/>
            <a:t>A</a:t>
          </a:r>
          <a:r>
            <a:rPr kumimoji="1" lang="ja-JP" altLang="en-US" sz="1600" dirty="0"/>
            <a:t>チーム　　　現場</a:t>
          </a:r>
        </a:p>
      </dgm:t>
    </dgm:pt>
    <dgm:pt modelId="{35933CB2-51BF-4F54-8F80-075192F1D686}" type="parTrans" cxnId="{9514A60A-F379-4407-A950-92738347FB7A}">
      <dgm:prSet/>
      <dgm:spPr/>
      <dgm:t>
        <a:bodyPr/>
        <a:lstStyle/>
        <a:p>
          <a:endParaRPr kumimoji="1" lang="ja-JP" altLang="en-US"/>
        </a:p>
      </dgm:t>
    </dgm:pt>
    <dgm:pt modelId="{87A98414-B193-45DD-B2FA-8196A77A6BB9}" type="sibTrans" cxnId="{9514A60A-F379-4407-A950-92738347FB7A}">
      <dgm:prSet/>
      <dgm:spPr/>
      <dgm:t>
        <a:bodyPr/>
        <a:lstStyle/>
        <a:p>
          <a:endParaRPr kumimoji="1" lang="ja-JP" altLang="en-US"/>
        </a:p>
      </dgm:t>
    </dgm:pt>
    <dgm:pt modelId="{0EA06C6E-4C5F-42C9-9FED-C8BCBF3061C9}">
      <dgm:prSet phldrT="[テキスト]" custT="1"/>
      <dgm:spPr/>
      <dgm:t>
        <a:bodyPr/>
        <a:lstStyle/>
        <a:p>
          <a:r>
            <a:rPr kumimoji="1" lang="en-US" altLang="ja-JP" sz="1600" dirty="0"/>
            <a:t>C</a:t>
          </a:r>
          <a:r>
            <a:rPr kumimoji="1" lang="ja-JP" altLang="en-US" sz="1600" dirty="0"/>
            <a:t>チーム　　　リモート営業</a:t>
          </a:r>
        </a:p>
      </dgm:t>
    </dgm:pt>
    <dgm:pt modelId="{84190DCE-FC26-447D-BA39-D58E36977757}" type="parTrans" cxnId="{A08CB0BA-8858-430B-9137-62CC1CA19A09}">
      <dgm:prSet/>
      <dgm:spPr/>
      <dgm:t>
        <a:bodyPr/>
        <a:lstStyle/>
        <a:p>
          <a:endParaRPr kumimoji="1" lang="ja-JP" altLang="en-US"/>
        </a:p>
      </dgm:t>
    </dgm:pt>
    <dgm:pt modelId="{AF522580-CF48-4997-B8FD-41C40237B31D}" type="sibTrans" cxnId="{A08CB0BA-8858-430B-9137-62CC1CA19A09}">
      <dgm:prSet/>
      <dgm:spPr/>
      <dgm:t>
        <a:bodyPr/>
        <a:lstStyle/>
        <a:p>
          <a:endParaRPr kumimoji="1" lang="ja-JP" altLang="en-US"/>
        </a:p>
      </dgm:t>
    </dgm:pt>
    <dgm:pt modelId="{19E5D2F5-4C42-44E0-9467-BA37672F4E8A}">
      <dgm:prSet phldrT="[テキスト]" custT="1"/>
      <dgm:spPr/>
      <dgm:t>
        <a:bodyPr/>
        <a:lstStyle/>
        <a:p>
          <a:r>
            <a:rPr kumimoji="1" lang="en-US" altLang="ja-JP" sz="1600" dirty="0"/>
            <a:t>B</a:t>
          </a:r>
          <a:r>
            <a:rPr kumimoji="1" lang="ja-JP" altLang="en-US" sz="1600" dirty="0"/>
            <a:t>チーム　　休み⇒　　現場</a:t>
          </a:r>
        </a:p>
      </dgm:t>
    </dgm:pt>
    <dgm:pt modelId="{8705EA96-1B78-4267-BF0A-6174FE27DAF9}" type="sibTrans" cxnId="{0963C9FE-EFF4-4FC0-A966-56823B87F9A5}">
      <dgm:prSet/>
      <dgm:spPr/>
      <dgm:t>
        <a:bodyPr/>
        <a:lstStyle/>
        <a:p>
          <a:endParaRPr kumimoji="1" lang="ja-JP" altLang="en-US"/>
        </a:p>
      </dgm:t>
    </dgm:pt>
    <dgm:pt modelId="{AB4C43DD-C7EA-4B67-92C5-D4B1D1558BD6}" type="parTrans" cxnId="{0963C9FE-EFF4-4FC0-A966-56823B87F9A5}">
      <dgm:prSet/>
      <dgm:spPr/>
      <dgm:t>
        <a:bodyPr/>
        <a:lstStyle/>
        <a:p>
          <a:endParaRPr kumimoji="1" lang="ja-JP" altLang="en-US"/>
        </a:p>
      </dgm:t>
    </dgm:pt>
    <dgm:pt modelId="{B0A8F190-1B04-4B1C-AE91-E37424A58684}" type="pres">
      <dgm:prSet presAssocID="{0F8A0FBE-D9F2-4C28-B5BD-DD468D9912A2}" presName="outerComposite" presStyleCnt="0">
        <dgm:presLayoutVars>
          <dgm:chMax val="5"/>
          <dgm:dir/>
          <dgm:resizeHandles val="exact"/>
        </dgm:presLayoutVars>
      </dgm:prSet>
      <dgm:spPr/>
    </dgm:pt>
    <dgm:pt modelId="{7E652FC5-F16F-42C4-9DD1-0CBD8BB40DD5}" type="pres">
      <dgm:prSet presAssocID="{0F8A0FBE-D9F2-4C28-B5BD-DD468D9912A2}" presName="dummyMaxCanvas" presStyleCnt="0">
        <dgm:presLayoutVars/>
      </dgm:prSet>
      <dgm:spPr/>
    </dgm:pt>
    <dgm:pt modelId="{A5F8E9A3-316A-488E-959A-09750D1D7FEF}" type="pres">
      <dgm:prSet presAssocID="{0F8A0FBE-D9F2-4C28-B5BD-DD468D9912A2}" presName="ThreeNodes_1" presStyleLbl="node1" presStyleIdx="0" presStyleCnt="3" custScaleX="96100" custScaleY="100906" custLinFactNeighborY="4822">
        <dgm:presLayoutVars>
          <dgm:bulletEnabled val="1"/>
        </dgm:presLayoutVars>
      </dgm:prSet>
      <dgm:spPr/>
    </dgm:pt>
    <dgm:pt modelId="{2E02AF17-6A94-4181-95E8-11E814DA3C5B}" type="pres">
      <dgm:prSet presAssocID="{0F8A0FBE-D9F2-4C28-B5BD-DD468D9912A2}" presName="ThreeNodes_2" presStyleLbl="node1" presStyleIdx="1" presStyleCnt="3" custScaleX="88255" custScaleY="115836" custLinFactNeighborX="-979" custLinFactNeighborY="-2564">
        <dgm:presLayoutVars>
          <dgm:bulletEnabled val="1"/>
        </dgm:presLayoutVars>
      </dgm:prSet>
      <dgm:spPr/>
    </dgm:pt>
    <dgm:pt modelId="{31044B92-49A7-4D8D-B572-E675F0C88C24}" type="pres">
      <dgm:prSet presAssocID="{0F8A0FBE-D9F2-4C28-B5BD-DD468D9912A2}" presName="ThreeNodes_3" presStyleLbl="node1" presStyleIdx="2" presStyleCnt="3" custScaleX="100026" custScaleY="122626">
        <dgm:presLayoutVars>
          <dgm:bulletEnabled val="1"/>
        </dgm:presLayoutVars>
      </dgm:prSet>
      <dgm:spPr/>
    </dgm:pt>
    <dgm:pt modelId="{A129D6CE-93D3-47B9-9A50-54379E6ECE43}" type="pres">
      <dgm:prSet presAssocID="{0F8A0FBE-D9F2-4C28-B5BD-DD468D9912A2}" presName="ThreeConn_1-2" presStyleLbl="fgAccFollowNode1" presStyleIdx="0" presStyleCnt="2">
        <dgm:presLayoutVars>
          <dgm:bulletEnabled val="1"/>
        </dgm:presLayoutVars>
      </dgm:prSet>
      <dgm:spPr/>
    </dgm:pt>
    <dgm:pt modelId="{556CF6A2-CDD8-4107-813B-83CEDC32FB38}" type="pres">
      <dgm:prSet presAssocID="{0F8A0FBE-D9F2-4C28-B5BD-DD468D9912A2}" presName="ThreeConn_2-3" presStyleLbl="fgAccFollowNode1" presStyleIdx="1" presStyleCnt="2">
        <dgm:presLayoutVars>
          <dgm:bulletEnabled val="1"/>
        </dgm:presLayoutVars>
      </dgm:prSet>
      <dgm:spPr/>
    </dgm:pt>
    <dgm:pt modelId="{755A9150-47F7-451B-BB90-9F7BA70F3AD7}" type="pres">
      <dgm:prSet presAssocID="{0F8A0FBE-D9F2-4C28-B5BD-DD468D9912A2}" presName="ThreeNodes_1_text" presStyleLbl="node1" presStyleIdx="2" presStyleCnt="3">
        <dgm:presLayoutVars>
          <dgm:bulletEnabled val="1"/>
        </dgm:presLayoutVars>
      </dgm:prSet>
      <dgm:spPr/>
    </dgm:pt>
    <dgm:pt modelId="{05FD51F7-A825-4A86-85CF-AAE84B6AC77C}" type="pres">
      <dgm:prSet presAssocID="{0F8A0FBE-D9F2-4C28-B5BD-DD468D9912A2}" presName="ThreeNodes_2_text" presStyleLbl="node1" presStyleIdx="2" presStyleCnt="3">
        <dgm:presLayoutVars>
          <dgm:bulletEnabled val="1"/>
        </dgm:presLayoutVars>
      </dgm:prSet>
      <dgm:spPr/>
    </dgm:pt>
    <dgm:pt modelId="{43BADB89-4BA7-4234-8882-9400E0A2E40B}" type="pres">
      <dgm:prSet presAssocID="{0F8A0FBE-D9F2-4C28-B5BD-DD468D9912A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381A00A-F783-4D30-87BB-5DBF5BB00F38}" type="presOf" srcId="{19E5D2F5-4C42-44E0-9467-BA37672F4E8A}" destId="{05FD51F7-A825-4A86-85CF-AAE84B6AC77C}" srcOrd="1" destOrd="0" presId="urn:microsoft.com/office/officeart/2005/8/layout/vProcess5"/>
    <dgm:cxn modelId="{9514A60A-F379-4407-A950-92738347FB7A}" srcId="{0F8A0FBE-D9F2-4C28-B5BD-DD468D9912A2}" destId="{B6298FDC-3E82-4CAD-AB9C-85301B0F6C9E}" srcOrd="0" destOrd="0" parTransId="{35933CB2-51BF-4F54-8F80-075192F1D686}" sibTransId="{87A98414-B193-45DD-B2FA-8196A77A6BB9}"/>
    <dgm:cxn modelId="{59F90E29-1D88-44F3-8533-7A0AAB3FDF9A}" type="presOf" srcId="{0EA06C6E-4C5F-42C9-9FED-C8BCBF3061C9}" destId="{31044B92-49A7-4D8D-B572-E675F0C88C24}" srcOrd="0" destOrd="0" presId="urn:microsoft.com/office/officeart/2005/8/layout/vProcess5"/>
    <dgm:cxn modelId="{0963B33D-611C-477F-AAB3-5EAC3123C47B}" type="presOf" srcId="{B6298FDC-3E82-4CAD-AB9C-85301B0F6C9E}" destId="{A5F8E9A3-316A-488E-959A-09750D1D7FEF}" srcOrd="0" destOrd="0" presId="urn:microsoft.com/office/officeart/2005/8/layout/vProcess5"/>
    <dgm:cxn modelId="{AE2F005C-E21E-4E95-8D6D-B83AD0A90F2F}" type="presOf" srcId="{0EA06C6E-4C5F-42C9-9FED-C8BCBF3061C9}" destId="{43BADB89-4BA7-4234-8882-9400E0A2E40B}" srcOrd="1" destOrd="0" presId="urn:microsoft.com/office/officeart/2005/8/layout/vProcess5"/>
    <dgm:cxn modelId="{12FE2B46-B4A8-4141-978D-3E8886DBBC18}" type="presOf" srcId="{19E5D2F5-4C42-44E0-9467-BA37672F4E8A}" destId="{2E02AF17-6A94-4181-95E8-11E814DA3C5B}" srcOrd="0" destOrd="0" presId="urn:microsoft.com/office/officeart/2005/8/layout/vProcess5"/>
    <dgm:cxn modelId="{99D8AE4F-6188-4CE3-BAC1-EDECC82787D0}" type="presOf" srcId="{87A98414-B193-45DD-B2FA-8196A77A6BB9}" destId="{A129D6CE-93D3-47B9-9A50-54379E6ECE43}" srcOrd="0" destOrd="0" presId="urn:microsoft.com/office/officeart/2005/8/layout/vProcess5"/>
    <dgm:cxn modelId="{3FA682B3-C7DE-437F-BBCD-620AA4A9743C}" type="presOf" srcId="{B6298FDC-3E82-4CAD-AB9C-85301B0F6C9E}" destId="{755A9150-47F7-451B-BB90-9F7BA70F3AD7}" srcOrd="1" destOrd="0" presId="urn:microsoft.com/office/officeart/2005/8/layout/vProcess5"/>
    <dgm:cxn modelId="{A08CB0BA-8858-430B-9137-62CC1CA19A09}" srcId="{0F8A0FBE-D9F2-4C28-B5BD-DD468D9912A2}" destId="{0EA06C6E-4C5F-42C9-9FED-C8BCBF3061C9}" srcOrd="2" destOrd="0" parTransId="{84190DCE-FC26-447D-BA39-D58E36977757}" sibTransId="{AF522580-CF48-4997-B8FD-41C40237B31D}"/>
    <dgm:cxn modelId="{BDEBA9E8-94CD-40E7-8AFC-B28E4203E6B5}" type="presOf" srcId="{0F8A0FBE-D9F2-4C28-B5BD-DD468D9912A2}" destId="{B0A8F190-1B04-4B1C-AE91-E37424A58684}" srcOrd="0" destOrd="0" presId="urn:microsoft.com/office/officeart/2005/8/layout/vProcess5"/>
    <dgm:cxn modelId="{9D1BCAF4-C0DA-4C9E-8023-8D09F18D1588}" type="presOf" srcId="{8705EA96-1B78-4267-BF0A-6174FE27DAF9}" destId="{556CF6A2-CDD8-4107-813B-83CEDC32FB38}" srcOrd="0" destOrd="0" presId="urn:microsoft.com/office/officeart/2005/8/layout/vProcess5"/>
    <dgm:cxn modelId="{0963C9FE-EFF4-4FC0-A966-56823B87F9A5}" srcId="{0F8A0FBE-D9F2-4C28-B5BD-DD468D9912A2}" destId="{19E5D2F5-4C42-44E0-9467-BA37672F4E8A}" srcOrd="1" destOrd="0" parTransId="{AB4C43DD-C7EA-4B67-92C5-D4B1D1558BD6}" sibTransId="{8705EA96-1B78-4267-BF0A-6174FE27DAF9}"/>
    <dgm:cxn modelId="{FCCE723C-8E0D-4986-9740-B22DC4C4412C}" type="presParOf" srcId="{B0A8F190-1B04-4B1C-AE91-E37424A58684}" destId="{7E652FC5-F16F-42C4-9DD1-0CBD8BB40DD5}" srcOrd="0" destOrd="0" presId="urn:microsoft.com/office/officeart/2005/8/layout/vProcess5"/>
    <dgm:cxn modelId="{2316219C-3E5A-484C-A3AE-4FC6AFF9FE4A}" type="presParOf" srcId="{B0A8F190-1B04-4B1C-AE91-E37424A58684}" destId="{A5F8E9A3-316A-488E-959A-09750D1D7FEF}" srcOrd="1" destOrd="0" presId="urn:microsoft.com/office/officeart/2005/8/layout/vProcess5"/>
    <dgm:cxn modelId="{52EF8A79-D8AC-4B7C-B0A3-FDD8BC042FF6}" type="presParOf" srcId="{B0A8F190-1B04-4B1C-AE91-E37424A58684}" destId="{2E02AF17-6A94-4181-95E8-11E814DA3C5B}" srcOrd="2" destOrd="0" presId="urn:microsoft.com/office/officeart/2005/8/layout/vProcess5"/>
    <dgm:cxn modelId="{226D86C1-93B7-4F49-BCE1-E0B4309F6D6D}" type="presParOf" srcId="{B0A8F190-1B04-4B1C-AE91-E37424A58684}" destId="{31044B92-49A7-4D8D-B572-E675F0C88C24}" srcOrd="3" destOrd="0" presId="urn:microsoft.com/office/officeart/2005/8/layout/vProcess5"/>
    <dgm:cxn modelId="{EB278408-7C16-4E62-8940-B33A7FEB19DE}" type="presParOf" srcId="{B0A8F190-1B04-4B1C-AE91-E37424A58684}" destId="{A129D6CE-93D3-47B9-9A50-54379E6ECE43}" srcOrd="4" destOrd="0" presId="urn:microsoft.com/office/officeart/2005/8/layout/vProcess5"/>
    <dgm:cxn modelId="{B786C973-1C2A-4681-9DA7-FBB341F4A868}" type="presParOf" srcId="{B0A8F190-1B04-4B1C-AE91-E37424A58684}" destId="{556CF6A2-CDD8-4107-813B-83CEDC32FB38}" srcOrd="5" destOrd="0" presId="urn:microsoft.com/office/officeart/2005/8/layout/vProcess5"/>
    <dgm:cxn modelId="{C65D472B-64E4-4106-AC3A-4D8F8ABBD5B6}" type="presParOf" srcId="{B0A8F190-1B04-4B1C-AE91-E37424A58684}" destId="{755A9150-47F7-451B-BB90-9F7BA70F3AD7}" srcOrd="6" destOrd="0" presId="urn:microsoft.com/office/officeart/2005/8/layout/vProcess5"/>
    <dgm:cxn modelId="{39DD4808-FA5C-4ECF-8281-4451D7692734}" type="presParOf" srcId="{B0A8F190-1B04-4B1C-AE91-E37424A58684}" destId="{05FD51F7-A825-4A86-85CF-AAE84B6AC77C}" srcOrd="7" destOrd="0" presId="urn:microsoft.com/office/officeart/2005/8/layout/vProcess5"/>
    <dgm:cxn modelId="{C867AC4E-DCB6-4767-A4C2-38A81C87B19E}" type="presParOf" srcId="{B0A8F190-1B04-4B1C-AE91-E37424A58684}" destId="{43BADB89-4BA7-4234-8882-9400E0A2E40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2DBEA-2098-458B-BA2A-F5CE79A9FC4D}">
      <dsp:nvSpPr>
        <dsp:cNvPr id="0" name=""/>
        <dsp:cNvSpPr/>
      </dsp:nvSpPr>
      <dsp:spPr>
        <a:xfrm>
          <a:off x="370397" y="0"/>
          <a:ext cx="7488804" cy="521744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98ED-E0BC-4C62-9011-5DDBD786A621}">
      <dsp:nvSpPr>
        <dsp:cNvPr id="0" name=""/>
        <dsp:cNvSpPr/>
      </dsp:nvSpPr>
      <dsp:spPr>
        <a:xfrm>
          <a:off x="298376" y="576068"/>
          <a:ext cx="3604313" cy="1699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4100" kern="1200" dirty="0"/>
            <a:t>Ⅰ</a:t>
          </a:r>
          <a:r>
            <a:rPr kumimoji="1" lang="ja-JP" sz="4100" kern="1200" dirty="0"/>
            <a:t>現状分析</a:t>
          </a:r>
          <a:endParaRPr lang="ja-JP" sz="4100" kern="1200" dirty="0"/>
        </a:p>
      </dsp:txBody>
      <dsp:txXfrm>
        <a:off x="381327" y="659019"/>
        <a:ext cx="3438411" cy="1533356"/>
      </dsp:txXfrm>
    </dsp:sp>
    <dsp:sp modelId="{EC9523B5-4CEE-4658-AC49-A447A92253F3}">
      <dsp:nvSpPr>
        <dsp:cNvPr id="0" name=""/>
        <dsp:cNvSpPr/>
      </dsp:nvSpPr>
      <dsp:spPr>
        <a:xfrm>
          <a:off x="4330823" y="648069"/>
          <a:ext cx="3596487" cy="16131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3200" kern="1200" dirty="0"/>
            <a:t>Ⅲ</a:t>
          </a:r>
          <a:r>
            <a:rPr lang="ja-JP" altLang="en-US" sz="3200" kern="1200" dirty="0"/>
            <a:t>自社事業分析</a:t>
          </a:r>
        </a:p>
      </dsp:txBody>
      <dsp:txXfrm>
        <a:off x="4409568" y="726814"/>
        <a:ext cx="3438997" cy="1455618"/>
      </dsp:txXfrm>
    </dsp:sp>
    <dsp:sp modelId="{80B0E852-AB53-43AD-874D-CA27DB510291}">
      <dsp:nvSpPr>
        <dsp:cNvPr id="0" name=""/>
        <dsp:cNvSpPr/>
      </dsp:nvSpPr>
      <dsp:spPr>
        <a:xfrm>
          <a:off x="370387" y="2808309"/>
          <a:ext cx="3460291" cy="1979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4000" kern="1200" dirty="0"/>
            <a:t>Ⅱ</a:t>
          </a:r>
          <a:r>
            <a:rPr kumimoji="1" lang="ja-JP" sz="4000" kern="1200" dirty="0"/>
            <a:t>現状を切り抜ける対策</a:t>
          </a:r>
          <a:endParaRPr lang="ja-JP" sz="4000" kern="1200" dirty="0"/>
        </a:p>
      </dsp:txBody>
      <dsp:txXfrm>
        <a:off x="467015" y="2904937"/>
        <a:ext cx="3267035" cy="1786179"/>
      </dsp:txXfrm>
    </dsp:sp>
    <dsp:sp modelId="{3F9B5AB3-6C9F-42B5-A43C-7AA039DFB2BD}">
      <dsp:nvSpPr>
        <dsp:cNvPr id="0" name=""/>
        <dsp:cNvSpPr/>
      </dsp:nvSpPr>
      <dsp:spPr>
        <a:xfrm>
          <a:off x="4258811" y="2808319"/>
          <a:ext cx="3748357" cy="20869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4000" kern="1200" dirty="0"/>
            <a:t>Ⅳ</a:t>
          </a:r>
          <a:r>
            <a:rPr kumimoji="1" lang="ja-JP" sz="4000" kern="1200" dirty="0"/>
            <a:t>これからの</a:t>
          </a:r>
          <a:r>
            <a:rPr kumimoji="1" lang="ja-JP" altLang="en-US" sz="4000" kern="1200" dirty="0"/>
            <a:t>　　</a:t>
          </a:r>
          <a:r>
            <a:rPr kumimoji="1" lang="ja-JP" sz="4000" kern="1200" dirty="0"/>
            <a:t>方向性</a:t>
          </a:r>
          <a:endParaRPr lang="ja-JP" sz="4000" kern="1200" dirty="0"/>
        </a:p>
      </dsp:txBody>
      <dsp:txXfrm>
        <a:off x="4360689" y="2910197"/>
        <a:ext cx="3544601" cy="188322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D0352-7485-4A53-8BDD-1AA22455A06F}">
      <dsp:nvSpPr>
        <dsp:cNvPr id="0" name=""/>
        <dsp:cNvSpPr/>
      </dsp:nvSpPr>
      <dsp:spPr>
        <a:xfrm>
          <a:off x="1673" y="754561"/>
          <a:ext cx="650877" cy="6508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/>
            <a:t>放棄</a:t>
          </a:r>
        </a:p>
      </dsp:txBody>
      <dsp:txXfrm>
        <a:off x="96992" y="849880"/>
        <a:ext cx="460239" cy="460239"/>
      </dsp:txXfrm>
    </dsp:sp>
    <dsp:sp modelId="{2BC52956-D9D7-41C7-B6C0-6AF958F2BBA5}">
      <dsp:nvSpPr>
        <dsp:cNvPr id="0" name=""/>
        <dsp:cNvSpPr/>
      </dsp:nvSpPr>
      <dsp:spPr>
        <a:xfrm rot="2154065">
          <a:off x="653808" y="1169672"/>
          <a:ext cx="2452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23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FEE90-8EB3-4852-AE3C-67940B5F9DC9}">
      <dsp:nvSpPr>
        <dsp:cNvPr id="0" name=""/>
        <dsp:cNvSpPr/>
      </dsp:nvSpPr>
      <dsp:spPr>
        <a:xfrm rot="8645935">
          <a:off x="1297000" y="1169672"/>
          <a:ext cx="2452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23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3A975-6661-4C6A-B25B-91696194FB2A}">
      <dsp:nvSpPr>
        <dsp:cNvPr id="0" name=""/>
        <dsp:cNvSpPr/>
      </dsp:nvSpPr>
      <dsp:spPr>
        <a:xfrm>
          <a:off x="875745" y="1241572"/>
          <a:ext cx="489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7F2C9D-29E4-428A-A09F-5269EE49FE0B}">
      <dsp:nvSpPr>
        <dsp:cNvPr id="0" name=""/>
        <dsp:cNvSpPr/>
      </dsp:nvSpPr>
      <dsp:spPr>
        <a:xfrm>
          <a:off x="924646" y="324536"/>
          <a:ext cx="346747" cy="183407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/>
            <a:t>売却現金化</a:t>
          </a:r>
        </a:p>
      </dsp:txBody>
      <dsp:txXfrm>
        <a:off x="924646" y="324536"/>
        <a:ext cx="346747" cy="1834073"/>
      </dsp:txXfrm>
    </dsp:sp>
    <dsp:sp modelId="{D4FF9376-9101-4182-ABC7-05B5B1101C0B}">
      <dsp:nvSpPr>
        <dsp:cNvPr id="0" name=""/>
        <dsp:cNvSpPr/>
      </dsp:nvSpPr>
      <dsp:spPr>
        <a:xfrm>
          <a:off x="1271393" y="1241572"/>
          <a:ext cx="489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783A2-C201-4B12-ABCD-204A4AB9DCFD}">
      <dsp:nvSpPr>
        <dsp:cNvPr id="0" name=""/>
        <dsp:cNvSpPr/>
      </dsp:nvSpPr>
      <dsp:spPr>
        <a:xfrm>
          <a:off x="1543489" y="501561"/>
          <a:ext cx="650877" cy="1156876"/>
        </a:xfrm>
        <a:prstGeom prst="flowChart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/>
            <a:t>本体</a:t>
          </a:r>
        </a:p>
      </dsp:txBody>
      <dsp:txXfrm>
        <a:off x="1543489" y="501561"/>
        <a:ext cx="650877" cy="115687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ABABF-B0EF-4ABC-B3A3-1FA3AA5F4B73}">
      <dsp:nvSpPr>
        <dsp:cNvPr id="0" name=""/>
        <dsp:cNvSpPr/>
      </dsp:nvSpPr>
      <dsp:spPr>
        <a:xfrm>
          <a:off x="2013394" y="642544"/>
          <a:ext cx="169296" cy="553082"/>
        </a:xfrm>
        <a:custGeom>
          <a:avLst/>
          <a:gdLst/>
          <a:ahLst/>
          <a:cxnLst/>
          <a:rect l="0" t="0" r="0" b="0"/>
          <a:pathLst>
            <a:path>
              <a:moveTo>
                <a:pt x="169296" y="0"/>
              </a:moveTo>
              <a:lnTo>
                <a:pt x="169296" y="553082"/>
              </a:lnTo>
              <a:lnTo>
                <a:pt x="0" y="5530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D816A-48CB-45B9-9F8D-B248C6BC69BD}">
      <dsp:nvSpPr>
        <dsp:cNvPr id="0" name=""/>
        <dsp:cNvSpPr/>
      </dsp:nvSpPr>
      <dsp:spPr>
        <a:xfrm>
          <a:off x="2182690" y="642544"/>
          <a:ext cx="1239292" cy="1097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536"/>
              </a:lnTo>
              <a:lnTo>
                <a:pt x="1239292" y="977536"/>
              </a:lnTo>
              <a:lnTo>
                <a:pt x="1239292" y="10972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0285C-4C49-4D22-85AB-EB0B12A012BE}">
      <dsp:nvSpPr>
        <dsp:cNvPr id="0" name=""/>
        <dsp:cNvSpPr/>
      </dsp:nvSpPr>
      <dsp:spPr>
        <a:xfrm>
          <a:off x="1869718" y="642544"/>
          <a:ext cx="312972" cy="1106164"/>
        </a:xfrm>
        <a:custGeom>
          <a:avLst/>
          <a:gdLst/>
          <a:ahLst/>
          <a:cxnLst/>
          <a:rect l="0" t="0" r="0" b="0"/>
          <a:pathLst>
            <a:path>
              <a:moveTo>
                <a:pt x="312972" y="0"/>
              </a:moveTo>
              <a:lnTo>
                <a:pt x="312972" y="986424"/>
              </a:lnTo>
              <a:lnTo>
                <a:pt x="0" y="986424"/>
              </a:lnTo>
              <a:lnTo>
                <a:pt x="0" y="11061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D8E4F-3D84-42FB-9508-2D0496C903B0}">
      <dsp:nvSpPr>
        <dsp:cNvPr id="0" name=""/>
        <dsp:cNvSpPr/>
      </dsp:nvSpPr>
      <dsp:spPr>
        <a:xfrm>
          <a:off x="539983" y="642544"/>
          <a:ext cx="1642707" cy="1106164"/>
        </a:xfrm>
        <a:custGeom>
          <a:avLst/>
          <a:gdLst/>
          <a:ahLst/>
          <a:cxnLst/>
          <a:rect l="0" t="0" r="0" b="0"/>
          <a:pathLst>
            <a:path>
              <a:moveTo>
                <a:pt x="1642707" y="0"/>
              </a:moveTo>
              <a:lnTo>
                <a:pt x="1642707" y="986424"/>
              </a:lnTo>
              <a:lnTo>
                <a:pt x="0" y="986424"/>
              </a:lnTo>
              <a:lnTo>
                <a:pt x="0" y="11061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FEB4D-10F2-4109-9899-7DA4C569F036}">
      <dsp:nvSpPr>
        <dsp:cNvPr id="0" name=""/>
        <dsp:cNvSpPr/>
      </dsp:nvSpPr>
      <dsp:spPr>
        <a:xfrm>
          <a:off x="1687120" y="129375"/>
          <a:ext cx="991141" cy="513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241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kern="1200" dirty="0"/>
            <a:t>商品</a:t>
          </a:r>
        </a:p>
      </dsp:txBody>
      <dsp:txXfrm>
        <a:off x="1687120" y="129375"/>
        <a:ext cx="991141" cy="513169"/>
      </dsp:txXfrm>
    </dsp:sp>
    <dsp:sp modelId="{54BAD667-E1A1-4CB5-9C82-2607B301E2A4}">
      <dsp:nvSpPr>
        <dsp:cNvPr id="0" name=""/>
        <dsp:cNvSpPr/>
      </dsp:nvSpPr>
      <dsp:spPr>
        <a:xfrm>
          <a:off x="1885348" y="528506"/>
          <a:ext cx="892027" cy="1710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kern="1200" dirty="0"/>
            <a:t>自社サービス</a:t>
          </a:r>
        </a:p>
      </dsp:txBody>
      <dsp:txXfrm>
        <a:off x="1885348" y="528506"/>
        <a:ext cx="892027" cy="171056"/>
      </dsp:txXfrm>
    </dsp:sp>
    <dsp:sp modelId="{3C959929-D917-4468-8DF1-12DAF87F8303}">
      <dsp:nvSpPr>
        <dsp:cNvPr id="0" name=""/>
        <dsp:cNvSpPr/>
      </dsp:nvSpPr>
      <dsp:spPr>
        <a:xfrm>
          <a:off x="44413" y="1748708"/>
          <a:ext cx="991141" cy="513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241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kern="1200" dirty="0"/>
            <a:t>売り先</a:t>
          </a:r>
        </a:p>
      </dsp:txBody>
      <dsp:txXfrm>
        <a:off x="44413" y="1748708"/>
        <a:ext cx="991141" cy="513169"/>
      </dsp:txXfrm>
    </dsp:sp>
    <dsp:sp modelId="{64A3E79A-AD84-4954-80E0-E89A24E300CB}">
      <dsp:nvSpPr>
        <dsp:cNvPr id="0" name=""/>
        <dsp:cNvSpPr/>
      </dsp:nvSpPr>
      <dsp:spPr>
        <a:xfrm>
          <a:off x="242641" y="2147840"/>
          <a:ext cx="892027" cy="1710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kern="1200" dirty="0"/>
            <a:t>現在　　</a:t>
          </a:r>
        </a:p>
      </dsp:txBody>
      <dsp:txXfrm>
        <a:off x="242641" y="2147840"/>
        <a:ext cx="892027" cy="171056"/>
      </dsp:txXfrm>
    </dsp:sp>
    <dsp:sp modelId="{590DCA6E-2571-486D-9E88-8BEC079FFFBE}">
      <dsp:nvSpPr>
        <dsp:cNvPr id="0" name=""/>
        <dsp:cNvSpPr/>
      </dsp:nvSpPr>
      <dsp:spPr>
        <a:xfrm>
          <a:off x="1374147" y="1748708"/>
          <a:ext cx="991141" cy="513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241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400" kern="1200" dirty="0"/>
            <a:t>NG</a:t>
          </a:r>
          <a:endParaRPr kumimoji="1" lang="ja-JP" altLang="en-US" sz="1400" kern="1200" dirty="0"/>
        </a:p>
      </dsp:txBody>
      <dsp:txXfrm>
        <a:off x="1374147" y="1748708"/>
        <a:ext cx="991141" cy="513169"/>
      </dsp:txXfrm>
    </dsp:sp>
    <dsp:sp modelId="{3C5D3372-7192-444C-A508-63A05DFC904E}">
      <dsp:nvSpPr>
        <dsp:cNvPr id="0" name=""/>
        <dsp:cNvSpPr/>
      </dsp:nvSpPr>
      <dsp:spPr>
        <a:xfrm>
          <a:off x="1572375" y="2147840"/>
          <a:ext cx="892027" cy="1710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kern="1200" dirty="0"/>
            <a:t>公共施設等</a:t>
          </a:r>
        </a:p>
      </dsp:txBody>
      <dsp:txXfrm>
        <a:off x="1572375" y="2147840"/>
        <a:ext cx="892027" cy="171056"/>
      </dsp:txXfrm>
    </dsp:sp>
    <dsp:sp modelId="{BA9567A8-79F3-40A1-9AF8-C65F5C7776F6}">
      <dsp:nvSpPr>
        <dsp:cNvPr id="0" name=""/>
        <dsp:cNvSpPr/>
      </dsp:nvSpPr>
      <dsp:spPr>
        <a:xfrm>
          <a:off x="2563883" y="1739820"/>
          <a:ext cx="1716200" cy="513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241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kern="1200" dirty="0"/>
            <a:t>求めているところは　　違うかもしれない</a:t>
          </a:r>
        </a:p>
      </dsp:txBody>
      <dsp:txXfrm>
        <a:off x="2563883" y="1739820"/>
        <a:ext cx="1716200" cy="513169"/>
      </dsp:txXfrm>
    </dsp:sp>
    <dsp:sp modelId="{3E01F3C8-F75B-4BFA-9393-28EDC2589AE2}">
      <dsp:nvSpPr>
        <dsp:cNvPr id="0" name=""/>
        <dsp:cNvSpPr/>
      </dsp:nvSpPr>
      <dsp:spPr>
        <a:xfrm>
          <a:off x="3264639" y="2147840"/>
          <a:ext cx="892027" cy="1710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kern="1200" dirty="0"/>
            <a:t>視点を変える</a:t>
          </a:r>
        </a:p>
      </dsp:txBody>
      <dsp:txXfrm>
        <a:off x="3264639" y="2147840"/>
        <a:ext cx="892027" cy="171056"/>
      </dsp:txXfrm>
    </dsp:sp>
    <dsp:sp modelId="{04EF2F09-7B40-44F2-ACA0-CEB42CF2BF91}">
      <dsp:nvSpPr>
        <dsp:cNvPr id="0" name=""/>
        <dsp:cNvSpPr/>
      </dsp:nvSpPr>
      <dsp:spPr>
        <a:xfrm>
          <a:off x="1022253" y="939042"/>
          <a:ext cx="991141" cy="513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7241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kern="1200" dirty="0"/>
            <a:t>売り先の　　変更</a:t>
          </a:r>
        </a:p>
      </dsp:txBody>
      <dsp:txXfrm>
        <a:off x="1022253" y="939042"/>
        <a:ext cx="991141" cy="513169"/>
      </dsp:txXfrm>
    </dsp:sp>
    <dsp:sp modelId="{D404BF21-4EAE-446E-A77E-9D094056D61F}">
      <dsp:nvSpPr>
        <dsp:cNvPr id="0" name=""/>
        <dsp:cNvSpPr/>
      </dsp:nvSpPr>
      <dsp:spPr>
        <a:xfrm>
          <a:off x="1220481" y="1338173"/>
          <a:ext cx="892027" cy="1710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kern="1200" dirty="0"/>
            <a:t>ニーズの変化</a:t>
          </a:r>
          <a:endParaRPr kumimoji="1" lang="en-US" altLang="ja-JP" sz="1000" kern="1200" dirty="0"/>
        </a:p>
      </dsp:txBody>
      <dsp:txXfrm>
        <a:off x="1220481" y="1338173"/>
        <a:ext cx="892027" cy="17105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A5C1E-F1E6-430E-8943-4F340D4ECB56}">
      <dsp:nvSpPr>
        <dsp:cNvPr id="0" name=""/>
        <dsp:cNvSpPr/>
      </dsp:nvSpPr>
      <dsp:spPr>
        <a:xfrm>
          <a:off x="413269" y="231940"/>
          <a:ext cx="1522753" cy="1522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/>
            <a:t>本社・総務</a:t>
          </a:r>
          <a:endParaRPr kumimoji="1" lang="en-US" altLang="ja-JP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/>
            <a:t>交代休業</a:t>
          </a:r>
          <a:endParaRPr kumimoji="1" lang="en-US" altLang="ja-JP" sz="1600" kern="1200" dirty="0"/>
        </a:p>
      </dsp:txBody>
      <dsp:txXfrm>
        <a:off x="636271" y="454937"/>
        <a:ext cx="1076749" cy="1076726"/>
      </dsp:txXfrm>
    </dsp:sp>
    <dsp:sp modelId="{AF811010-6F09-4B17-9751-2DB06EFB44F6}">
      <dsp:nvSpPr>
        <dsp:cNvPr id="0" name=""/>
        <dsp:cNvSpPr/>
      </dsp:nvSpPr>
      <dsp:spPr>
        <a:xfrm>
          <a:off x="1282119" y="162564"/>
          <a:ext cx="169352" cy="1693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C01F5-5CFB-4AA5-9530-3DBE0B45AA71}">
      <dsp:nvSpPr>
        <dsp:cNvPr id="0" name=""/>
        <dsp:cNvSpPr/>
      </dsp:nvSpPr>
      <dsp:spPr>
        <a:xfrm>
          <a:off x="881111" y="1641524"/>
          <a:ext cx="122624" cy="122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42B2E-9696-4B8A-B506-C8D4951D1D55}">
      <dsp:nvSpPr>
        <dsp:cNvPr id="0" name=""/>
        <dsp:cNvSpPr/>
      </dsp:nvSpPr>
      <dsp:spPr>
        <a:xfrm>
          <a:off x="2034009" y="849923"/>
          <a:ext cx="122624" cy="122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EB683-A5FD-489B-87DC-7B1D0E4B2BD7}">
      <dsp:nvSpPr>
        <dsp:cNvPr id="0" name=""/>
        <dsp:cNvSpPr/>
      </dsp:nvSpPr>
      <dsp:spPr>
        <a:xfrm>
          <a:off x="1447223" y="1772094"/>
          <a:ext cx="169352" cy="1693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C2D62-DB7F-41D5-A55F-29D086FE69EE}">
      <dsp:nvSpPr>
        <dsp:cNvPr id="0" name=""/>
        <dsp:cNvSpPr/>
      </dsp:nvSpPr>
      <dsp:spPr>
        <a:xfrm>
          <a:off x="915945" y="403246"/>
          <a:ext cx="122624" cy="122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7732F-F766-44A3-B1FA-39E472BC80CE}">
      <dsp:nvSpPr>
        <dsp:cNvPr id="0" name=""/>
        <dsp:cNvSpPr/>
      </dsp:nvSpPr>
      <dsp:spPr>
        <a:xfrm>
          <a:off x="529380" y="1105370"/>
          <a:ext cx="122624" cy="122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E781D-23ED-4AB0-AD2B-BE48BC7893C9}">
      <dsp:nvSpPr>
        <dsp:cNvPr id="0" name=""/>
        <dsp:cNvSpPr/>
      </dsp:nvSpPr>
      <dsp:spPr>
        <a:xfrm>
          <a:off x="-126347" y="288030"/>
          <a:ext cx="821097" cy="618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000" kern="1200" dirty="0"/>
            <a:t>A</a:t>
          </a:r>
          <a:r>
            <a:rPr kumimoji="1" lang="ja-JP" altLang="en-US" sz="1000" kern="1200" dirty="0"/>
            <a:t>チーム（</a:t>
          </a:r>
          <a:r>
            <a:rPr kumimoji="1" lang="en-US" altLang="ja-JP" sz="1000" kern="1200" dirty="0"/>
            <a:t>2.3</a:t>
          </a:r>
          <a:r>
            <a:rPr kumimoji="1" lang="ja-JP" altLang="en-US" sz="1000" kern="1200" dirty="0"/>
            <a:t>名）</a:t>
          </a:r>
        </a:p>
      </dsp:txBody>
      <dsp:txXfrm>
        <a:off x="-6100" y="378662"/>
        <a:ext cx="580603" cy="437608"/>
      </dsp:txXfrm>
    </dsp:sp>
    <dsp:sp modelId="{FE3CF514-8AB9-44EA-BB73-FD588E621B89}">
      <dsp:nvSpPr>
        <dsp:cNvPr id="0" name=""/>
        <dsp:cNvSpPr/>
      </dsp:nvSpPr>
      <dsp:spPr>
        <a:xfrm>
          <a:off x="1110785" y="408583"/>
          <a:ext cx="169352" cy="1693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9563A-1D6D-4A9E-B936-496A0E91A5FE}">
      <dsp:nvSpPr>
        <dsp:cNvPr id="0" name=""/>
        <dsp:cNvSpPr/>
      </dsp:nvSpPr>
      <dsp:spPr>
        <a:xfrm>
          <a:off x="-4447" y="1307095"/>
          <a:ext cx="306136" cy="3061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1FF44-2518-4D77-8ADC-258654BF494A}">
      <dsp:nvSpPr>
        <dsp:cNvPr id="0" name=""/>
        <dsp:cNvSpPr/>
      </dsp:nvSpPr>
      <dsp:spPr>
        <a:xfrm>
          <a:off x="1105459" y="0"/>
          <a:ext cx="1187784" cy="6179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000" kern="1200" dirty="0"/>
            <a:t>B</a:t>
          </a:r>
          <a:r>
            <a:rPr kumimoji="1" lang="ja-JP" altLang="en-US" sz="1000" kern="1200" dirty="0"/>
            <a:t>チーム　　　（</a:t>
          </a:r>
          <a:r>
            <a:rPr kumimoji="1" lang="en-US" altLang="ja-JP" sz="1000" kern="1200" dirty="0"/>
            <a:t>2.3</a:t>
          </a:r>
          <a:r>
            <a:rPr kumimoji="1" lang="ja-JP" altLang="en-US" sz="1000" kern="1200" dirty="0"/>
            <a:t>名）</a:t>
          </a:r>
        </a:p>
      </dsp:txBody>
      <dsp:txXfrm>
        <a:off x="1279406" y="90500"/>
        <a:ext cx="839890" cy="436974"/>
      </dsp:txXfrm>
    </dsp:sp>
    <dsp:sp modelId="{AB9F6F93-BEDF-41F0-A209-86682E97A98F}">
      <dsp:nvSpPr>
        <dsp:cNvPr id="0" name=""/>
        <dsp:cNvSpPr/>
      </dsp:nvSpPr>
      <dsp:spPr>
        <a:xfrm>
          <a:off x="1846875" y="803768"/>
          <a:ext cx="169352" cy="1693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6608B-2022-4DDA-85FB-6D732295AB52}">
      <dsp:nvSpPr>
        <dsp:cNvPr id="0" name=""/>
        <dsp:cNvSpPr/>
      </dsp:nvSpPr>
      <dsp:spPr>
        <a:xfrm>
          <a:off x="-120841" y="1671409"/>
          <a:ext cx="122624" cy="122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E9A40-E572-45F5-B8D1-6618B1ABAB4F}">
      <dsp:nvSpPr>
        <dsp:cNvPr id="0" name=""/>
        <dsp:cNvSpPr/>
      </dsp:nvSpPr>
      <dsp:spPr>
        <a:xfrm>
          <a:off x="1102006" y="1496723"/>
          <a:ext cx="122624" cy="122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7F51E-07AD-4C2A-95BD-036B420F2966}">
      <dsp:nvSpPr>
        <dsp:cNvPr id="0" name=""/>
        <dsp:cNvSpPr/>
      </dsp:nvSpPr>
      <dsp:spPr>
        <a:xfrm rot="16200000">
          <a:off x="-138794" y="147665"/>
          <a:ext cx="2262981" cy="198539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700" kern="1200" dirty="0"/>
            <a:t>流動資産</a:t>
          </a:r>
        </a:p>
      </dsp:txBody>
      <dsp:txXfrm rot="5400000">
        <a:off x="-1" y="8871"/>
        <a:ext cx="1985392" cy="1697236"/>
      </dsp:txXfrm>
    </dsp:sp>
    <dsp:sp modelId="{9FA32681-659E-4952-96C6-8CB3E014D523}">
      <dsp:nvSpPr>
        <dsp:cNvPr id="0" name=""/>
        <dsp:cNvSpPr/>
      </dsp:nvSpPr>
      <dsp:spPr>
        <a:xfrm>
          <a:off x="1985392" y="0"/>
          <a:ext cx="1985392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700" kern="1200" dirty="0"/>
            <a:t>流動負債　　　　　　固定負債</a:t>
          </a:r>
        </a:p>
      </dsp:txBody>
      <dsp:txXfrm>
        <a:off x="1985392" y="0"/>
        <a:ext cx="1985392" cy="1697236"/>
      </dsp:txXfrm>
    </dsp:sp>
    <dsp:sp modelId="{732522B7-9941-48BB-A64D-CE4F638AD5E9}">
      <dsp:nvSpPr>
        <dsp:cNvPr id="0" name=""/>
        <dsp:cNvSpPr/>
      </dsp:nvSpPr>
      <dsp:spPr>
        <a:xfrm rot="10800000">
          <a:off x="0" y="2262981"/>
          <a:ext cx="1985392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700" kern="1200" dirty="0"/>
            <a:t>固定資産</a:t>
          </a:r>
        </a:p>
      </dsp:txBody>
      <dsp:txXfrm rot="10800000">
        <a:off x="0" y="2828726"/>
        <a:ext cx="1985392" cy="1697236"/>
      </dsp:txXfrm>
    </dsp:sp>
    <dsp:sp modelId="{65C20C3E-AAE3-4238-BD97-A9623DD06B20}">
      <dsp:nvSpPr>
        <dsp:cNvPr id="0" name=""/>
        <dsp:cNvSpPr/>
      </dsp:nvSpPr>
      <dsp:spPr>
        <a:xfrm rot="5400000">
          <a:off x="1846597" y="2430614"/>
          <a:ext cx="2262981" cy="192771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純資産資本金利益剰余金</a:t>
          </a:r>
        </a:p>
      </dsp:txBody>
      <dsp:txXfrm rot="-5400000">
        <a:off x="2014229" y="2828726"/>
        <a:ext cx="1927716" cy="1697236"/>
      </dsp:txXfrm>
    </dsp:sp>
    <dsp:sp modelId="{B5C839A3-BEAF-4530-9FB2-D18843B16C5B}">
      <dsp:nvSpPr>
        <dsp:cNvPr id="0" name=""/>
        <dsp:cNvSpPr/>
      </dsp:nvSpPr>
      <dsp:spPr>
        <a:xfrm>
          <a:off x="586411" y="2044818"/>
          <a:ext cx="2736302" cy="113149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700" kern="1200" dirty="0"/>
            <a:t>貸借対照表（</a:t>
          </a:r>
          <a:r>
            <a:rPr kumimoji="1" lang="en-US" altLang="ja-JP" sz="2700" kern="1200" dirty="0"/>
            <a:t>BS)</a:t>
          </a:r>
          <a:endParaRPr kumimoji="1" lang="ja-JP" altLang="en-US" sz="2700" kern="1200" dirty="0"/>
        </a:p>
      </dsp:txBody>
      <dsp:txXfrm>
        <a:off x="641646" y="2100053"/>
        <a:ext cx="2625832" cy="10210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7B738-10A3-40FE-A8C1-0D78027D0CBF}">
      <dsp:nvSpPr>
        <dsp:cNvPr id="0" name=""/>
        <dsp:cNvSpPr/>
      </dsp:nvSpPr>
      <dsp:spPr>
        <a:xfrm>
          <a:off x="862830" y="55"/>
          <a:ext cx="2594819" cy="679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/>
            <a:t>損益計算書（</a:t>
          </a:r>
          <a:r>
            <a:rPr kumimoji="1" lang="en-US" altLang="ja-JP" sz="2800" kern="1200"/>
            <a:t>PL)</a:t>
          </a:r>
          <a:endParaRPr kumimoji="1" lang="ja-JP" altLang="en-US" sz="2800" kern="1200" dirty="0"/>
        </a:p>
      </dsp:txBody>
      <dsp:txXfrm>
        <a:off x="882734" y="19959"/>
        <a:ext cx="2555011" cy="639749"/>
      </dsp:txXfrm>
    </dsp:sp>
    <dsp:sp modelId="{83A1EFF8-832A-40EB-8ABA-EB45855B5AE1}">
      <dsp:nvSpPr>
        <dsp:cNvPr id="0" name=""/>
        <dsp:cNvSpPr/>
      </dsp:nvSpPr>
      <dsp:spPr>
        <a:xfrm>
          <a:off x="862830" y="801933"/>
          <a:ext cx="679557" cy="67955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052150-8116-47B6-A78D-C5CA30860782}">
      <dsp:nvSpPr>
        <dsp:cNvPr id="0" name=""/>
        <dsp:cNvSpPr/>
      </dsp:nvSpPr>
      <dsp:spPr>
        <a:xfrm>
          <a:off x="1583161" y="801933"/>
          <a:ext cx="1874488" cy="67955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200" kern="1200" dirty="0"/>
            <a:t>売上高</a:t>
          </a:r>
        </a:p>
      </dsp:txBody>
      <dsp:txXfrm>
        <a:off x="1616340" y="835112"/>
        <a:ext cx="1808130" cy="613199"/>
      </dsp:txXfrm>
    </dsp:sp>
    <dsp:sp modelId="{01059D62-9A3C-42C7-9465-5FE950F79615}">
      <dsp:nvSpPr>
        <dsp:cNvPr id="0" name=""/>
        <dsp:cNvSpPr/>
      </dsp:nvSpPr>
      <dsp:spPr>
        <a:xfrm>
          <a:off x="862830" y="1563037"/>
          <a:ext cx="679557" cy="67955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9443676-FA21-42A1-A46B-CF58C8D3C425}">
      <dsp:nvSpPr>
        <dsp:cNvPr id="0" name=""/>
        <dsp:cNvSpPr/>
      </dsp:nvSpPr>
      <dsp:spPr>
        <a:xfrm>
          <a:off x="1583161" y="1563037"/>
          <a:ext cx="1874488" cy="67955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売上原価　　　　　　　　売上総利益</a:t>
          </a:r>
          <a:endParaRPr kumimoji="1" lang="en-US" altLang="ja-JP" sz="2000" kern="1200" dirty="0"/>
        </a:p>
      </dsp:txBody>
      <dsp:txXfrm>
        <a:off x="1616340" y="1596216"/>
        <a:ext cx="1808130" cy="613199"/>
      </dsp:txXfrm>
    </dsp:sp>
    <dsp:sp modelId="{30215373-182F-4C96-AFA1-A97A5C18D1BB}">
      <dsp:nvSpPr>
        <dsp:cNvPr id="0" name=""/>
        <dsp:cNvSpPr/>
      </dsp:nvSpPr>
      <dsp:spPr>
        <a:xfrm>
          <a:off x="862830" y="2324141"/>
          <a:ext cx="679557" cy="67955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887E97E-3EDC-46CE-803D-175FA6BB88B3}">
      <dsp:nvSpPr>
        <dsp:cNvPr id="0" name=""/>
        <dsp:cNvSpPr/>
      </dsp:nvSpPr>
      <dsp:spPr>
        <a:xfrm>
          <a:off x="1583161" y="2324141"/>
          <a:ext cx="1874488" cy="67955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/>
            <a:t>一般販売管理費</a:t>
          </a:r>
        </a:p>
      </dsp:txBody>
      <dsp:txXfrm>
        <a:off x="1616340" y="2357320"/>
        <a:ext cx="1808130" cy="613199"/>
      </dsp:txXfrm>
    </dsp:sp>
    <dsp:sp modelId="{1A55042C-05C5-4794-8343-E8724D82298D}">
      <dsp:nvSpPr>
        <dsp:cNvPr id="0" name=""/>
        <dsp:cNvSpPr/>
      </dsp:nvSpPr>
      <dsp:spPr>
        <a:xfrm>
          <a:off x="864095" y="3085245"/>
          <a:ext cx="679557" cy="67955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3AC9EF-BCD3-4768-A957-741A4031823F}">
      <dsp:nvSpPr>
        <dsp:cNvPr id="0" name=""/>
        <dsp:cNvSpPr/>
      </dsp:nvSpPr>
      <dsp:spPr>
        <a:xfrm>
          <a:off x="1585691" y="3149039"/>
          <a:ext cx="1871958" cy="55197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/>
            <a:t>営業外収益・費用</a:t>
          </a:r>
        </a:p>
      </dsp:txBody>
      <dsp:txXfrm>
        <a:off x="1612641" y="3175989"/>
        <a:ext cx="1818058" cy="498070"/>
      </dsp:txXfrm>
    </dsp:sp>
    <dsp:sp modelId="{7AB4EC3A-3CC6-4A3F-B9F4-E377F49F7BBA}">
      <dsp:nvSpPr>
        <dsp:cNvPr id="0" name=""/>
        <dsp:cNvSpPr/>
      </dsp:nvSpPr>
      <dsp:spPr>
        <a:xfrm>
          <a:off x="862830" y="3846350"/>
          <a:ext cx="679557" cy="67955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5634517-8C5A-4C2A-981F-762F5B0BBD91}">
      <dsp:nvSpPr>
        <dsp:cNvPr id="0" name=""/>
        <dsp:cNvSpPr/>
      </dsp:nvSpPr>
      <dsp:spPr>
        <a:xfrm>
          <a:off x="1583161" y="3846350"/>
          <a:ext cx="1874488" cy="679557"/>
        </a:xfrm>
        <a:prstGeom prst="roundRect">
          <a:avLst>
            <a:gd name="adj" fmla="val 16670"/>
          </a:avLst>
        </a:prstGeom>
        <a:solidFill>
          <a:srgbClr val="FF000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/>
            <a:t>当期純利益</a:t>
          </a:r>
        </a:p>
      </dsp:txBody>
      <dsp:txXfrm>
        <a:off x="1616340" y="3879529"/>
        <a:ext cx="1808130" cy="61319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7F51E-07AD-4C2A-95BD-036B420F2966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300" kern="1200" dirty="0"/>
            <a:t>流動資産</a:t>
          </a:r>
        </a:p>
      </dsp:txBody>
      <dsp:txXfrm rot="5400000">
        <a:off x="-1" y="1"/>
        <a:ext cx="4114800" cy="1697236"/>
      </dsp:txXfrm>
    </dsp:sp>
    <dsp:sp modelId="{9FA32681-659E-4952-96C6-8CB3E014D523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300" kern="1200" dirty="0"/>
            <a:t>流動負債　　　　　　固定負債</a:t>
          </a:r>
        </a:p>
      </dsp:txBody>
      <dsp:txXfrm>
        <a:off x="4114800" y="0"/>
        <a:ext cx="4114800" cy="1697236"/>
      </dsp:txXfrm>
    </dsp:sp>
    <dsp:sp modelId="{732522B7-9941-48BB-A64D-CE4F638AD5E9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300" kern="1200" dirty="0"/>
            <a:t>固定資産</a:t>
          </a:r>
        </a:p>
      </dsp:txBody>
      <dsp:txXfrm rot="10800000">
        <a:off x="0" y="2828726"/>
        <a:ext cx="4114800" cy="1697236"/>
      </dsp:txXfrm>
    </dsp:sp>
    <dsp:sp modelId="{65C20C3E-AAE3-4238-BD97-A9623DD06B20}">
      <dsp:nvSpPr>
        <dsp:cNvPr id="0" name=""/>
        <dsp:cNvSpPr/>
      </dsp:nvSpPr>
      <dsp:spPr>
        <a:xfrm rot="5400000">
          <a:off x="5040709" y="1396839"/>
          <a:ext cx="2262981" cy="399526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300" kern="1200" dirty="0"/>
            <a:t>純資産資本金　　　利益剰余金</a:t>
          </a:r>
        </a:p>
      </dsp:txBody>
      <dsp:txXfrm rot="-5400000">
        <a:off x="4174567" y="2828726"/>
        <a:ext cx="3995265" cy="1697236"/>
      </dsp:txXfrm>
    </dsp:sp>
    <dsp:sp modelId="{B5C839A3-BEAF-4530-9FB2-D18843B16C5B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300" kern="1200" dirty="0"/>
            <a:t>貸借対照表</a:t>
          </a:r>
        </a:p>
      </dsp:txBody>
      <dsp:txXfrm>
        <a:off x="2935594" y="1752471"/>
        <a:ext cx="2358410" cy="102102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10B1E-0C40-4D8D-8705-C590570AB1C9}">
      <dsp:nvSpPr>
        <dsp:cNvPr id="0" name=""/>
        <dsp:cNvSpPr/>
      </dsp:nvSpPr>
      <dsp:spPr>
        <a:xfrm rot="16200000">
          <a:off x="501020" y="-440271"/>
          <a:ext cx="2812575" cy="412050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売上構成</a:t>
          </a:r>
          <a:r>
            <a:rPr kumimoji="1" lang="en-US" altLang="ja-JP" sz="2000" kern="1200" dirty="0"/>
            <a:t>2</a:t>
          </a:r>
          <a:r>
            <a:rPr kumimoji="1" lang="ja-JP" altLang="en-US" sz="2000" kern="1200" dirty="0"/>
            <a:t>位　小売</a:t>
          </a:r>
          <a:r>
            <a:rPr kumimoji="1" lang="en-US" altLang="ja-JP" sz="2000" kern="1200" dirty="0"/>
            <a:t>20</a:t>
          </a:r>
          <a:r>
            <a:rPr kumimoji="1" lang="ja-JP" altLang="en-US" sz="2000" kern="1200" dirty="0"/>
            <a:t>％　　　　　　　　　限界利益率　</a:t>
          </a:r>
          <a:r>
            <a:rPr kumimoji="1" lang="en-US" altLang="ja-JP" sz="2000" kern="1200" dirty="0"/>
            <a:t>40</a:t>
          </a:r>
          <a:r>
            <a:rPr kumimoji="1" lang="ja-JP" altLang="en-US" sz="2000" kern="1200" dirty="0"/>
            <a:t>％　　　　　　　　　</a:t>
          </a:r>
          <a:r>
            <a:rPr kumimoji="0" lang="ja-JP" altLang="en-US" sz="20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営業・販売ルート　直接取引　　　　　　仕入れ・製造ルート　生産者　　　　　　　　顧客層　八百屋・菓子屋　　　　　　　　</a:t>
          </a:r>
          <a:endParaRPr kumimoji="1" lang="ja-JP" altLang="en-US" sz="2000" kern="1200" dirty="0"/>
        </a:p>
      </dsp:txBody>
      <dsp:txXfrm rot="5400000">
        <a:off x="-152943" y="213693"/>
        <a:ext cx="4120502" cy="2109431"/>
      </dsp:txXfrm>
    </dsp:sp>
    <dsp:sp modelId="{B3F8C1FE-25AF-4436-86C4-5B4E751E2F13}">
      <dsp:nvSpPr>
        <dsp:cNvPr id="0" name=""/>
        <dsp:cNvSpPr/>
      </dsp:nvSpPr>
      <dsp:spPr>
        <a:xfrm>
          <a:off x="3635055" y="-309109"/>
          <a:ext cx="4732272" cy="412019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売上構成</a:t>
          </a:r>
          <a:r>
            <a:rPr kumimoji="1" lang="en-US" altLang="ja-JP" sz="2000" kern="1200" dirty="0"/>
            <a:t>1</a:t>
          </a:r>
          <a:r>
            <a:rPr kumimoji="1" lang="ja-JP" altLang="en-US" sz="2000" kern="1200" dirty="0"/>
            <a:t>位　業務用卸売</a:t>
          </a:r>
          <a:r>
            <a:rPr kumimoji="1" lang="en-US" altLang="ja-JP" sz="2000" kern="1200" dirty="0"/>
            <a:t>40</a:t>
          </a:r>
          <a:r>
            <a:rPr kumimoji="1" lang="ja-JP" altLang="en-US" sz="2000" kern="1200" dirty="0"/>
            <a:t>％　　　　　　　　　　限界利益率　</a:t>
          </a:r>
          <a:r>
            <a:rPr kumimoji="1" lang="en-US" altLang="ja-JP" sz="2000" kern="1200" dirty="0"/>
            <a:t>25</a:t>
          </a:r>
          <a:r>
            <a:rPr kumimoji="1" lang="ja-JP" altLang="en-US" sz="2000" kern="1200" dirty="0"/>
            <a:t>％　　　　　　　　　　</a:t>
          </a:r>
          <a:r>
            <a:rPr kumimoji="0" lang="ja-JP" altLang="en-US" sz="20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営業・販売ルート　問屋・マージン　　　　　　　仕入れ・製造ルート　生産者　　　　　　　　顧客層　食品業者・加工業者</a:t>
          </a:r>
          <a:endParaRPr kumimoji="0" lang="en-US" altLang="ja-JP" sz="20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5055" y="-309109"/>
        <a:ext cx="4732272" cy="3090148"/>
      </dsp:txXfrm>
    </dsp:sp>
    <dsp:sp modelId="{6EE76625-4A91-4E07-9B32-8251499E20F8}">
      <dsp:nvSpPr>
        <dsp:cNvPr id="0" name=""/>
        <dsp:cNvSpPr/>
      </dsp:nvSpPr>
      <dsp:spPr>
        <a:xfrm rot="10800000">
          <a:off x="170290" y="3148487"/>
          <a:ext cx="3474036" cy="280056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売上構成</a:t>
          </a:r>
          <a:r>
            <a:rPr kumimoji="1" lang="en-US" altLang="ja-JP" sz="2000" kern="1200" dirty="0"/>
            <a:t>3</a:t>
          </a:r>
          <a:r>
            <a:rPr kumimoji="1" lang="ja-JP" altLang="en-US" sz="2000" kern="1200" dirty="0"/>
            <a:t>位販売委託</a:t>
          </a:r>
          <a:r>
            <a:rPr kumimoji="1" lang="en-US" altLang="ja-JP" sz="2000" kern="1200" dirty="0"/>
            <a:t>20</a:t>
          </a:r>
          <a:r>
            <a:rPr kumimoji="1" lang="ja-JP" altLang="en-US" sz="2000" kern="1200" dirty="0"/>
            <a:t>％　　　　　　　　　　限界利益率　</a:t>
          </a:r>
          <a:r>
            <a:rPr kumimoji="1" lang="en-US" altLang="ja-JP" sz="2000" kern="1200" dirty="0"/>
            <a:t>60</a:t>
          </a:r>
          <a:r>
            <a:rPr kumimoji="1" lang="ja-JP" altLang="en-US" sz="2000" kern="1200" dirty="0"/>
            <a:t>％　　　　　　　　　</a:t>
          </a:r>
          <a:r>
            <a:rPr kumimoji="0" lang="ja-JP" altLang="en-US" sz="20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営業・販売ルート個別契約　　　　　　　　仕入れ・製造ルート　外注　　　　　　　　顧客層　一般消費者</a:t>
          </a:r>
          <a:endParaRPr kumimoji="1" lang="ja-JP" altLang="en-US" sz="2000" kern="1200" dirty="0"/>
        </a:p>
      </dsp:txBody>
      <dsp:txXfrm rot="10800000">
        <a:off x="170290" y="3848629"/>
        <a:ext cx="3474036" cy="2100423"/>
      </dsp:txXfrm>
    </dsp:sp>
    <dsp:sp modelId="{CC2001E5-4EAE-4F2F-90F3-3ED949A4C34F}">
      <dsp:nvSpPr>
        <dsp:cNvPr id="0" name=""/>
        <dsp:cNvSpPr/>
      </dsp:nvSpPr>
      <dsp:spPr>
        <a:xfrm rot="5400000">
          <a:off x="4456181" y="2297534"/>
          <a:ext cx="2619294" cy="450247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売上構成</a:t>
          </a:r>
          <a:r>
            <a:rPr kumimoji="1" lang="en-US" altLang="ja-JP" sz="2000" kern="1200" dirty="0"/>
            <a:t>4</a:t>
          </a:r>
          <a:r>
            <a:rPr kumimoji="1" lang="ja-JP" altLang="en-US" sz="2000" kern="1200" dirty="0"/>
            <a:t>位　直販</a:t>
          </a:r>
          <a:r>
            <a:rPr kumimoji="1" lang="en-US" altLang="ja-JP" sz="2000" kern="1200" dirty="0"/>
            <a:t>20</a:t>
          </a:r>
          <a:r>
            <a:rPr kumimoji="1" lang="ja-JP" altLang="en-US" sz="2000" kern="1200" dirty="0"/>
            <a:t>％　　　　　　　　　　限界利益率　</a:t>
          </a:r>
          <a:r>
            <a:rPr kumimoji="1" lang="en-US" altLang="ja-JP" sz="2000" kern="1200" dirty="0"/>
            <a:t>65</a:t>
          </a:r>
          <a:r>
            <a:rPr kumimoji="1" lang="ja-JP" altLang="en-US" sz="2000" kern="1200" dirty="0"/>
            <a:t>％　　　　　　　　　</a:t>
          </a:r>
          <a:r>
            <a:rPr kumimoji="0" lang="ja-JP" altLang="en-US" sz="20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営業・販売ルート　直売所・ＨＰ　　　　　　　　仕入れ・製造ルート　外注　　　　　　　　顧客層　一般消費者</a:t>
          </a:r>
          <a:endParaRPr kumimoji="1" lang="ja-JP" altLang="en-US" sz="2000" kern="1200" dirty="0"/>
        </a:p>
      </dsp:txBody>
      <dsp:txXfrm rot="-5400000">
        <a:off x="3514593" y="3893946"/>
        <a:ext cx="4502472" cy="1964471"/>
      </dsp:txXfrm>
    </dsp:sp>
    <dsp:sp modelId="{FB4045CE-AF84-413D-8383-B29E97D389D8}">
      <dsp:nvSpPr>
        <dsp:cNvPr id="0" name=""/>
        <dsp:cNvSpPr/>
      </dsp:nvSpPr>
      <dsp:spPr>
        <a:xfrm>
          <a:off x="2884351" y="2459027"/>
          <a:ext cx="2472301" cy="70709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/>
            <a:t>各商品・部門の特徴は？</a:t>
          </a:r>
        </a:p>
      </dsp:txBody>
      <dsp:txXfrm>
        <a:off x="2918869" y="2493545"/>
        <a:ext cx="2403265" cy="63805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10B1E-0C40-4D8D-8705-C590570AB1C9}">
      <dsp:nvSpPr>
        <dsp:cNvPr id="0" name=""/>
        <dsp:cNvSpPr/>
      </dsp:nvSpPr>
      <dsp:spPr>
        <a:xfrm rot="16200000">
          <a:off x="501020" y="-534914"/>
          <a:ext cx="2812575" cy="412050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売上構成</a:t>
          </a:r>
          <a:r>
            <a:rPr kumimoji="1" lang="en-US" altLang="ja-JP" sz="2000" kern="1200" dirty="0"/>
            <a:t>2</a:t>
          </a:r>
          <a:r>
            <a:rPr kumimoji="1" lang="ja-JP" altLang="en-US" sz="2000" kern="1200" dirty="0"/>
            <a:t>位（　　　　　）％　　　　　　　　　　限界利益率　（　　　）％　　　　　　　　　　</a:t>
          </a:r>
          <a:r>
            <a:rPr kumimoji="0" lang="ja-JP" altLang="en-US" sz="20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営業・販売ルート（　　　　　）　　　　　　　仕入れ・製造ルート（　　　　）　　　　　　　　顧客層　（　　　　　　　　）</a:t>
          </a:r>
          <a:endParaRPr kumimoji="1" lang="ja-JP" altLang="en-US" sz="2000" kern="1200" dirty="0"/>
        </a:p>
      </dsp:txBody>
      <dsp:txXfrm rot="5400000">
        <a:off x="-152943" y="119049"/>
        <a:ext cx="4120502" cy="2109431"/>
      </dsp:txXfrm>
    </dsp:sp>
    <dsp:sp modelId="{B3F8C1FE-25AF-4436-86C4-5B4E751E2F13}">
      <dsp:nvSpPr>
        <dsp:cNvPr id="0" name=""/>
        <dsp:cNvSpPr/>
      </dsp:nvSpPr>
      <dsp:spPr>
        <a:xfrm>
          <a:off x="3635055" y="-403752"/>
          <a:ext cx="4732272" cy="412019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売上構成</a:t>
          </a:r>
          <a:r>
            <a:rPr kumimoji="1" lang="en-US" altLang="ja-JP" sz="2000" kern="1200" dirty="0"/>
            <a:t>1</a:t>
          </a:r>
          <a:r>
            <a:rPr kumimoji="1" lang="ja-JP" altLang="en-US" sz="2000" kern="1200" dirty="0"/>
            <a:t>位（　　　　　　）％　　　　　　　　　　限界利益率　（　　　）％　　　　　　　　　　</a:t>
          </a:r>
          <a:r>
            <a:rPr kumimoji="0" lang="ja-JP" altLang="en-US" sz="20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営業・販売ルート（　　　　　　）　　　　　　　仕入れ・製造ルート（　　　　　）　　　　　　　　顧客層　（　　　　　　　　　　）</a:t>
          </a:r>
          <a:endParaRPr kumimoji="0" lang="en-US" altLang="ja-JP" sz="20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5055" y="-403752"/>
        <a:ext cx="4732272" cy="3090148"/>
      </dsp:txXfrm>
    </dsp:sp>
    <dsp:sp modelId="{6EE76625-4A91-4E07-9B32-8251499E20F8}">
      <dsp:nvSpPr>
        <dsp:cNvPr id="0" name=""/>
        <dsp:cNvSpPr/>
      </dsp:nvSpPr>
      <dsp:spPr>
        <a:xfrm rot="10800000">
          <a:off x="93710" y="2864558"/>
          <a:ext cx="3627195" cy="317913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売上構成</a:t>
          </a:r>
          <a:r>
            <a:rPr kumimoji="1" lang="en-US" altLang="ja-JP" sz="2000" kern="1200" dirty="0"/>
            <a:t>3</a:t>
          </a:r>
          <a:r>
            <a:rPr kumimoji="1" lang="ja-JP" altLang="en-US" sz="2000" kern="1200" dirty="0"/>
            <a:t>位（　　　　）％　　　　　　　　　　限界利益率（　　　）％　　　　　　　　　</a:t>
          </a:r>
          <a:r>
            <a:rPr kumimoji="0" lang="ja-JP" altLang="en-US" sz="20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営業・販売ルート（　　）　　　　　　　　仕入れ・製造ルート（　　　　　　　）　　　　　　　　顧客層（　　　　　　）</a:t>
          </a:r>
          <a:endParaRPr kumimoji="1" lang="ja-JP" altLang="en-US" sz="2000" kern="1200" dirty="0"/>
        </a:p>
      </dsp:txBody>
      <dsp:txXfrm rot="10800000">
        <a:off x="93710" y="3659342"/>
        <a:ext cx="3627195" cy="2384353"/>
      </dsp:txXfrm>
    </dsp:sp>
    <dsp:sp modelId="{CC2001E5-4EAE-4F2F-90F3-3ED949A4C34F}">
      <dsp:nvSpPr>
        <dsp:cNvPr id="0" name=""/>
        <dsp:cNvSpPr/>
      </dsp:nvSpPr>
      <dsp:spPr>
        <a:xfrm rot="5400000">
          <a:off x="4456181" y="2202891"/>
          <a:ext cx="2619294" cy="450247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売上構成</a:t>
          </a:r>
          <a:r>
            <a:rPr kumimoji="1" lang="en-US" altLang="ja-JP" sz="2000" kern="1200" dirty="0"/>
            <a:t>4</a:t>
          </a:r>
          <a:r>
            <a:rPr kumimoji="1" lang="ja-JP" altLang="en-US" sz="2000" kern="1200" dirty="0"/>
            <a:t>位（　　　　　　）％　　　　　　　　　　限界利益率　（　　　）％　　　　　　　　　　</a:t>
          </a:r>
          <a:r>
            <a:rPr kumimoji="0" lang="ja-JP" altLang="en-US" sz="20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営業・販売ルート（　　　　　　）　　　　　　　仕入れ・製造ルート（　　　　　）　　　　　　　　顧客層　（　　　　　　　　　　）</a:t>
          </a:r>
          <a:endParaRPr kumimoji="1" lang="ja-JP" altLang="en-US" sz="2000" kern="1200" dirty="0"/>
        </a:p>
      </dsp:txBody>
      <dsp:txXfrm rot="-5400000">
        <a:off x="3514593" y="3799302"/>
        <a:ext cx="4502472" cy="1964471"/>
      </dsp:txXfrm>
    </dsp:sp>
    <dsp:sp modelId="{FB4045CE-AF84-413D-8383-B29E97D389D8}">
      <dsp:nvSpPr>
        <dsp:cNvPr id="0" name=""/>
        <dsp:cNvSpPr/>
      </dsp:nvSpPr>
      <dsp:spPr>
        <a:xfrm>
          <a:off x="2884351" y="2459027"/>
          <a:ext cx="2472301" cy="70709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/>
            <a:t>各商品・部門の特徴は？</a:t>
          </a:r>
        </a:p>
      </dsp:txBody>
      <dsp:txXfrm>
        <a:off x="2918869" y="2493545"/>
        <a:ext cx="2403265" cy="63805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C5BEC-C2B0-462D-8C90-933F38702215}">
      <dsp:nvSpPr>
        <dsp:cNvPr id="0" name=""/>
        <dsp:cNvSpPr/>
      </dsp:nvSpPr>
      <dsp:spPr>
        <a:xfrm>
          <a:off x="-9986" y="-3328"/>
          <a:ext cx="7210221" cy="7670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ja-JP" altLang="en-US" sz="2400" b="0" i="0" u="none" strike="noStrike" kern="1200" cap="none" normalizeH="0" baseline="0" dirty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まず、商品自体の原価を見直し</a:t>
          </a:r>
          <a:endParaRPr lang="ja-JP" altLang="en-US" sz="2400" kern="1200" dirty="0"/>
        </a:p>
      </dsp:txBody>
      <dsp:txXfrm>
        <a:off x="12480" y="19138"/>
        <a:ext cx="6417433" cy="722098"/>
      </dsp:txXfrm>
    </dsp:sp>
    <dsp:sp modelId="{9EA220F4-E512-4863-9CF3-985F73CD8337}">
      <dsp:nvSpPr>
        <dsp:cNvPr id="0" name=""/>
        <dsp:cNvSpPr/>
      </dsp:nvSpPr>
      <dsp:spPr>
        <a:xfrm>
          <a:off x="1242433" y="927495"/>
          <a:ext cx="7250165" cy="7803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ja-JP" altLang="ja-JP" sz="1600" b="0" i="0" u="none" strike="noStrike" kern="1200" cap="none" normalizeH="0" baseline="0" dirty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それでも変えられない時には、その他のサービスで補完して粗利を確保するということを検討（粗利＝限界利益）。</a:t>
          </a:r>
          <a:endParaRPr kumimoji="0" lang="en-US" altLang="ja-JP" sz="1600" b="0" i="0" u="none" strike="noStrike" kern="1200" cap="none" normalizeH="0" baseline="0" dirty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65289" y="950351"/>
        <a:ext cx="5423680" cy="734634"/>
      </dsp:txXfrm>
    </dsp:sp>
    <dsp:sp modelId="{FDA8310C-2720-4B05-9BD7-326AD8F68457}">
      <dsp:nvSpPr>
        <dsp:cNvPr id="0" name=""/>
        <dsp:cNvSpPr/>
      </dsp:nvSpPr>
      <dsp:spPr>
        <a:xfrm>
          <a:off x="6701664" y="599642"/>
          <a:ext cx="498570" cy="4985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ja-JP" altLang="en-US" sz="1600" kern="1200"/>
        </a:p>
      </dsp:txBody>
      <dsp:txXfrm>
        <a:off x="6813842" y="599642"/>
        <a:ext cx="274214" cy="37517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563D7-8D1C-4E1C-A721-4D33C8A55840}">
      <dsp:nvSpPr>
        <dsp:cNvPr id="0" name=""/>
        <dsp:cNvSpPr/>
      </dsp:nvSpPr>
      <dsp:spPr>
        <a:xfrm>
          <a:off x="3736975" y="0"/>
          <a:ext cx="3325411" cy="1087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400" b="0" i="0" kern="1200" baseline="0" dirty="0"/>
            <a:t>①商品自体は　　そのまま</a:t>
          </a:r>
          <a:endParaRPr lang="ja-JP" altLang="en-US" sz="2400" kern="1200" dirty="0"/>
        </a:p>
      </dsp:txBody>
      <dsp:txXfrm>
        <a:off x="4223970" y="159210"/>
        <a:ext cx="2351421" cy="768735"/>
      </dsp:txXfrm>
    </dsp:sp>
    <dsp:sp modelId="{101F21D2-2EB5-4DA0-9B5C-0B9195DEAE0D}">
      <dsp:nvSpPr>
        <dsp:cNvPr id="0" name=""/>
        <dsp:cNvSpPr/>
      </dsp:nvSpPr>
      <dsp:spPr>
        <a:xfrm>
          <a:off x="6329893" y="630505"/>
          <a:ext cx="916883" cy="916883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000" kern="1200"/>
        </a:p>
      </dsp:txBody>
      <dsp:txXfrm>
        <a:off x="6451426" y="981121"/>
        <a:ext cx="673817" cy="215651"/>
      </dsp:txXfrm>
    </dsp:sp>
    <dsp:sp modelId="{978E86AD-2E29-4B23-B662-47FC57CDFC60}">
      <dsp:nvSpPr>
        <dsp:cNvPr id="0" name=""/>
        <dsp:cNvSpPr/>
      </dsp:nvSpPr>
      <dsp:spPr>
        <a:xfrm>
          <a:off x="3790731" y="1269206"/>
          <a:ext cx="3426632" cy="1822686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b="0" i="0" kern="1200" baseline="0" dirty="0"/>
            <a:t>②粗利の高いサービスとの組み合わせで、　粗利を確保する　　　　（粗利ミックス）</a:t>
          </a:r>
          <a:endParaRPr lang="ja-JP" altLang="en-US" sz="1800" kern="1200" dirty="0"/>
        </a:p>
      </dsp:txBody>
      <dsp:txXfrm>
        <a:off x="4292550" y="1536132"/>
        <a:ext cx="2422994" cy="1288834"/>
      </dsp:txXfrm>
    </dsp:sp>
    <dsp:sp modelId="{B22B9E98-CDDB-492F-BDF4-A39569E2F133}">
      <dsp:nvSpPr>
        <dsp:cNvPr id="0" name=""/>
        <dsp:cNvSpPr/>
      </dsp:nvSpPr>
      <dsp:spPr>
        <a:xfrm rot="58558">
          <a:off x="3309778" y="1094474"/>
          <a:ext cx="839925" cy="588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700" kern="1200"/>
        </a:p>
      </dsp:txBody>
      <dsp:txXfrm>
        <a:off x="3309791" y="1210586"/>
        <a:ext cx="663504" cy="352842"/>
      </dsp:txXfrm>
    </dsp:sp>
    <dsp:sp modelId="{11E791BF-4618-4747-9121-0977D68DDE54}">
      <dsp:nvSpPr>
        <dsp:cNvPr id="0" name=""/>
        <dsp:cNvSpPr/>
      </dsp:nvSpPr>
      <dsp:spPr>
        <a:xfrm>
          <a:off x="896081" y="159113"/>
          <a:ext cx="2834182" cy="26924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000" b="0" i="0" kern="1200" baseline="0" dirty="0"/>
            <a:t>商品自体の限界利益率を上げる</a:t>
          </a:r>
          <a:endParaRPr lang="ja-JP" sz="3000" kern="1200" dirty="0"/>
        </a:p>
      </dsp:txBody>
      <dsp:txXfrm>
        <a:off x="1311137" y="553417"/>
        <a:ext cx="2004070" cy="1903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1C629-5C51-45D3-AC63-95A6E791540B}">
      <dsp:nvSpPr>
        <dsp:cNvPr id="0" name=""/>
        <dsp:cNvSpPr/>
      </dsp:nvSpPr>
      <dsp:spPr>
        <a:xfrm>
          <a:off x="0" y="243681"/>
          <a:ext cx="4038600" cy="40386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本来の損益分岐点</a:t>
          </a:r>
          <a:endParaRPr lang="ja-JP" altLang="en-US" sz="2400" kern="1200" dirty="0"/>
        </a:p>
      </dsp:txBody>
      <dsp:txXfrm>
        <a:off x="959167" y="546576"/>
        <a:ext cx="2120265" cy="686562"/>
      </dsp:txXfrm>
    </dsp:sp>
    <dsp:sp modelId="{ACED2754-9B16-4274-BCAF-73A521242933}">
      <dsp:nvSpPr>
        <dsp:cNvPr id="0" name=""/>
        <dsp:cNvSpPr/>
      </dsp:nvSpPr>
      <dsp:spPr>
        <a:xfrm>
          <a:off x="571870" y="1258541"/>
          <a:ext cx="2894858" cy="3018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現状の損益分岐点</a:t>
          </a:r>
          <a:endParaRPr lang="ja-JP" altLang="en-US" sz="2400" kern="1200" dirty="0"/>
        </a:p>
      </dsp:txBody>
      <dsp:txXfrm>
        <a:off x="995813" y="2013173"/>
        <a:ext cx="2046973" cy="150926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F26FD-1D46-4BC0-97BC-98BED423A489}">
      <dsp:nvSpPr>
        <dsp:cNvPr id="0" name=""/>
        <dsp:cNvSpPr/>
      </dsp:nvSpPr>
      <dsp:spPr>
        <a:xfrm>
          <a:off x="1661845" y="2812064"/>
          <a:ext cx="752859" cy="825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仕入製造</a:t>
          </a:r>
        </a:p>
      </dsp:txBody>
      <dsp:txXfrm>
        <a:off x="1683895" y="2834114"/>
        <a:ext cx="708759" cy="781427"/>
      </dsp:txXfrm>
    </dsp:sp>
    <dsp:sp modelId="{39DDA796-513B-48C6-8338-7ED98543FC5A}">
      <dsp:nvSpPr>
        <dsp:cNvPr id="0" name=""/>
        <dsp:cNvSpPr/>
      </dsp:nvSpPr>
      <dsp:spPr>
        <a:xfrm rot="17815551">
          <a:off x="2007352" y="2546441"/>
          <a:ext cx="1488964" cy="29223"/>
        </a:xfrm>
        <a:custGeom>
          <a:avLst/>
          <a:gdLst/>
          <a:ahLst/>
          <a:cxnLst/>
          <a:rect l="0" t="0" r="0" b="0"/>
          <a:pathLst>
            <a:path>
              <a:moveTo>
                <a:pt x="0" y="14611"/>
              </a:moveTo>
              <a:lnTo>
                <a:pt x="1488964" y="146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2714610" y="2523829"/>
        <a:ext cx="74448" cy="74448"/>
      </dsp:txXfrm>
    </dsp:sp>
    <dsp:sp modelId="{84A0EADB-BCB7-4500-9D51-B4BF1185EBBE}">
      <dsp:nvSpPr>
        <dsp:cNvPr id="0" name=""/>
        <dsp:cNvSpPr/>
      </dsp:nvSpPr>
      <dsp:spPr>
        <a:xfrm>
          <a:off x="3088963" y="1475866"/>
          <a:ext cx="424327" cy="842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kern="1200" dirty="0"/>
            <a:t>集中</a:t>
          </a:r>
        </a:p>
      </dsp:txBody>
      <dsp:txXfrm>
        <a:off x="3101391" y="1488294"/>
        <a:ext cx="399471" cy="817966"/>
      </dsp:txXfrm>
    </dsp:sp>
    <dsp:sp modelId="{303B2125-95F7-4B9B-B90B-BFC382C8E7AC}">
      <dsp:nvSpPr>
        <dsp:cNvPr id="0" name=""/>
        <dsp:cNvSpPr/>
      </dsp:nvSpPr>
      <dsp:spPr>
        <a:xfrm rot="17457231">
          <a:off x="2907707" y="1002295"/>
          <a:ext cx="1885426" cy="29223"/>
        </a:xfrm>
        <a:custGeom>
          <a:avLst/>
          <a:gdLst/>
          <a:ahLst/>
          <a:cxnLst/>
          <a:rect l="0" t="0" r="0" b="0"/>
          <a:pathLst>
            <a:path>
              <a:moveTo>
                <a:pt x="0" y="14611"/>
              </a:moveTo>
              <a:lnTo>
                <a:pt x="1885426" y="146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803284" y="969771"/>
        <a:ext cx="94271" cy="94271"/>
      </dsp:txXfrm>
    </dsp:sp>
    <dsp:sp modelId="{DA636FF2-2DE3-4DC4-96FC-EACFCB479A66}">
      <dsp:nvSpPr>
        <dsp:cNvPr id="0" name=""/>
        <dsp:cNvSpPr/>
      </dsp:nvSpPr>
      <dsp:spPr>
        <a:xfrm>
          <a:off x="4187549" y="3749"/>
          <a:ext cx="1685645" cy="265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kern="1200" dirty="0"/>
            <a:t>低糖質高タンパク</a:t>
          </a:r>
        </a:p>
      </dsp:txBody>
      <dsp:txXfrm>
        <a:off x="4195327" y="11527"/>
        <a:ext cx="1670089" cy="250017"/>
      </dsp:txXfrm>
    </dsp:sp>
    <dsp:sp modelId="{3777D54D-4050-4E89-A037-BC6BD4FEA602}">
      <dsp:nvSpPr>
        <dsp:cNvPr id="0" name=""/>
        <dsp:cNvSpPr/>
      </dsp:nvSpPr>
      <dsp:spPr>
        <a:xfrm rot="17773521">
          <a:off x="3087517" y="1198293"/>
          <a:ext cx="1525806" cy="29223"/>
        </a:xfrm>
        <a:custGeom>
          <a:avLst/>
          <a:gdLst/>
          <a:ahLst/>
          <a:cxnLst/>
          <a:rect l="0" t="0" r="0" b="0"/>
          <a:pathLst>
            <a:path>
              <a:moveTo>
                <a:pt x="0" y="14611"/>
              </a:moveTo>
              <a:lnTo>
                <a:pt x="1525806" y="146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812275" y="1174760"/>
        <a:ext cx="76290" cy="76290"/>
      </dsp:txXfrm>
    </dsp:sp>
    <dsp:sp modelId="{0B2CBA6F-206C-449A-A7F0-3183207D3F4A}">
      <dsp:nvSpPr>
        <dsp:cNvPr id="0" name=""/>
        <dsp:cNvSpPr/>
      </dsp:nvSpPr>
      <dsp:spPr>
        <a:xfrm>
          <a:off x="4187549" y="395746"/>
          <a:ext cx="1685645" cy="265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kern="1200" dirty="0"/>
            <a:t>おうちでダイエット</a:t>
          </a:r>
        </a:p>
      </dsp:txBody>
      <dsp:txXfrm>
        <a:off x="4195327" y="403524"/>
        <a:ext cx="1670089" cy="250017"/>
      </dsp:txXfrm>
    </dsp:sp>
    <dsp:sp modelId="{1D9EAB52-8AA2-4DDD-9A01-C0403543CF5A}">
      <dsp:nvSpPr>
        <dsp:cNvPr id="0" name=""/>
        <dsp:cNvSpPr/>
      </dsp:nvSpPr>
      <dsp:spPr>
        <a:xfrm rot="18277062">
          <a:off x="3256985" y="1394292"/>
          <a:ext cx="1186869" cy="29223"/>
        </a:xfrm>
        <a:custGeom>
          <a:avLst/>
          <a:gdLst/>
          <a:ahLst/>
          <a:cxnLst/>
          <a:rect l="0" t="0" r="0" b="0"/>
          <a:pathLst>
            <a:path>
              <a:moveTo>
                <a:pt x="0" y="14611"/>
              </a:moveTo>
              <a:lnTo>
                <a:pt x="1186869" y="146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820748" y="1379232"/>
        <a:ext cx="59343" cy="59343"/>
      </dsp:txXfrm>
    </dsp:sp>
    <dsp:sp modelId="{05976005-4105-4444-885B-1E38D5E98714}">
      <dsp:nvSpPr>
        <dsp:cNvPr id="0" name=""/>
        <dsp:cNvSpPr/>
      </dsp:nvSpPr>
      <dsp:spPr>
        <a:xfrm>
          <a:off x="4187549" y="787743"/>
          <a:ext cx="1685645" cy="265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kern="1200" dirty="0"/>
            <a:t>糖尿病計測</a:t>
          </a:r>
          <a:r>
            <a:rPr kumimoji="1" lang="en-US" altLang="ja-JP" sz="1000" kern="1200" dirty="0"/>
            <a:t>×</a:t>
          </a:r>
          <a:r>
            <a:rPr kumimoji="1" lang="ja-JP" altLang="en-US" sz="1000" kern="1200" dirty="0"/>
            <a:t>美味しい</a:t>
          </a:r>
        </a:p>
      </dsp:txBody>
      <dsp:txXfrm>
        <a:off x="4195327" y="795521"/>
        <a:ext cx="1670089" cy="250017"/>
      </dsp:txXfrm>
    </dsp:sp>
    <dsp:sp modelId="{BE45F046-A5C7-4B0D-92B6-C3FE8CD073CE}">
      <dsp:nvSpPr>
        <dsp:cNvPr id="0" name=""/>
        <dsp:cNvSpPr/>
      </dsp:nvSpPr>
      <dsp:spPr>
        <a:xfrm rot="19143992">
          <a:off x="3404170" y="1590290"/>
          <a:ext cx="892500" cy="29223"/>
        </a:xfrm>
        <a:custGeom>
          <a:avLst/>
          <a:gdLst/>
          <a:ahLst/>
          <a:cxnLst/>
          <a:rect l="0" t="0" r="0" b="0"/>
          <a:pathLst>
            <a:path>
              <a:moveTo>
                <a:pt x="0" y="14611"/>
              </a:moveTo>
              <a:lnTo>
                <a:pt x="892500" y="146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828107" y="1582589"/>
        <a:ext cx="44625" cy="44625"/>
      </dsp:txXfrm>
    </dsp:sp>
    <dsp:sp modelId="{4EB8021B-70C5-4256-8D91-E156946FB9DE}">
      <dsp:nvSpPr>
        <dsp:cNvPr id="0" name=""/>
        <dsp:cNvSpPr/>
      </dsp:nvSpPr>
      <dsp:spPr>
        <a:xfrm>
          <a:off x="4187549" y="1179740"/>
          <a:ext cx="1685645" cy="265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kern="1200" dirty="0"/>
            <a:t>冷食宅配</a:t>
          </a:r>
        </a:p>
      </dsp:txBody>
      <dsp:txXfrm>
        <a:off x="4195327" y="1187518"/>
        <a:ext cx="1670089" cy="250017"/>
      </dsp:txXfrm>
    </dsp:sp>
    <dsp:sp modelId="{8536B1D5-A055-4112-BCA8-B201B0C5AE7D}">
      <dsp:nvSpPr>
        <dsp:cNvPr id="0" name=""/>
        <dsp:cNvSpPr/>
      </dsp:nvSpPr>
      <dsp:spPr>
        <a:xfrm rot="20642765">
          <a:off x="3499786" y="1786288"/>
          <a:ext cx="701268" cy="29223"/>
        </a:xfrm>
        <a:custGeom>
          <a:avLst/>
          <a:gdLst/>
          <a:ahLst/>
          <a:cxnLst/>
          <a:rect l="0" t="0" r="0" b="0"/>
          <a:pathLst>
            <a:path>
              <a:moveTo>
                <a:pt x="0" y="14611"/>
              </a:moveTo>
              <a:lnTo>
                <a:pt x="701268" y="146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832888" y="1783369"/>
        <a:ext cx="35063" cy="35063"/>
      </dsp:txXfrm>
    </dsp:sp>
    <dsp:sp modelId="{50757D66-8923-460A-A452-0DD4ACBBC7BE}">
      <dsp:nvSpPr>
        <dsp:cNvPr id="0" name=""/>
        <dsp:cNvSpPr/>
      </dsp:nvSpPr>
      <dsp:spPr>
        <a:xfrm>
          <a:off x="4187549" y="1571737"/>
          <a:ext cx="1685645" cy="265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kern="1200" dirty="0"/>
            <a:t>台湾カジュアル</a:t>
          </a:r>
        </a:p>
      </dsp:txBody>
      <dsp:txXfrm>
        <a:off x="4195327" y="1579515"/>
        <a:ext cx="1670089" cy="250017"/>
      </dsp:txXfrm>
    </dsp:sp>
    <dsp:sp modelId="{5A75AF97-FEE1-4586-B215-9E87A9453D30}">
      <dsp:nvSpPr>
        <dsp:cNvPr id="0" name=""/>
        <dsp:cNvSpPr/>
      </dsp:nvSpPr>
      <dsp:spPr>
        <a:xfrm rot="987745">
          <a:off x="3498880" y="1982287"/>
          <a:ext cx="703080" cy="29223"/>
        </a:xfrm>
        <a:custGeom>
          <a:avLst/>
          <a:gdLst/>
          <a:ahLst/>
          <a:cxnLst/>
          <a:rect l="0" t="0" r="0" b="0"/>
          <a:pathLst>
            <a:path>
              <a:moveTo>
                <a:pt x="0" y="14611"/>
              </a:moveTo>
              <a:lnTo>
                <a:pt x="703080" y="146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832843" y="1979322"/>
        <a:ext cx="35154" cy="35154"/>
      </dsp:txXfrm>
    </dsp:sp>
    <dsp:sp modelId="{D07454A9-0099-4FC0-AA1F-41F50440A163}">
      <dsp:nvSpPr>
        <dsp:cNvPr id="0" name=""/>
        <dsp:cNvSpPr/>
      </dsp:nvSpPr>
      <dsp:spPr>
        <a:xfrm>
          <a:off x="4187549" y="1963734"/>
          <a:ext cx="1685645" cy="265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kern="1200" dirty="0"/>
            <a:t>韓国風唐揚げ</a:t>
          </a:r>
        </a:p>
      </dsp:txBody>
      <dsp:txXfrm>
        <a:off x="4195327" y="1971512"/>
        <a:ext cx="1670089" cy="250017"/>
      </dsp:txXfrm>
    </dsp:sp>
    <dsp:sp modelId="{121E98C8-46E7-41D3-8344-D75948539CE5}">
      <dsp:nvSpPr>
        <dsp:cNvPr id="0" name=""/>
        <dsp:cNvSpPr/>
      </dsp:nvSpPr>
      <dsp:spPr>
        <a:xfrm rot="2474803">
          <a:off x="3402037" y="2178285"/>
          <a:ext cx="896765" cy="29223"/>
        </a:xfrm>
        <a:custGeom>
          <a:avLst/>
          <a:gdLst/>
          <a:ahLst/>
          <a:cxnLst/>
          <a:rect l="0" t="0" r="0" b="0"/>
          <a:pathLst>
            <a:path>
              <a:moveTo>
                <a:pt x="0" y="14611"/>
              </a:moveTo>
              <a:lnTo>
                <a:pt x="896765" y="146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828001" y="2170478"/>
        <a:ext cx="44838" cy="44838"/>
      </dsp:txXfrm>
    </dsp:sp>
    <dsp:sp modelId="{907D946B-5B99-4B90-921E-880EA70FCD8A}">
      <dsp:nvSpPr>
        <dsp:cNvPr id="0" name=""/>
        <dsp:cNvSpPr/>
      </dsp:nvSpPr>
      <dsp:spPr>
        <a:xfrm>
          <a:off x="4187549" y="2355731"/>
          <a:ext cx="1685645" cy="265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kern="1200" dirty="0"/>
            <a:t>ごちそうお茶漬け</a:t>
          </a:r>
        </a:p>
      </dsp:txBody>
      <dsp:txXfrm>
        <a:off x="4195327" y="2363509"/>
        <a:ext cx="1670089" cy="250017"/>
      </dsp:txXfrm>
    </dsp:sp>
    <dsp:sp modelId="{3075123D-917E-440B-9704-FC65F872BB3B}">
      <dsp:nvSpPr>
        <dsp:cNvPr id="0" name=""/>
        <dsp:cNvSpPr/>
      </dsp:nvSpPr>
      <dsp:spPr>
        <a:xfrm rot="3333569">
          <a:off x="3254312" y="2374284"/>
          <a:ext cx="1192216" cy="29223"/>
        </a:xfrm>
        <a:custGeom>
          <a:avLst/>
          <a:gdLst/>
          <a:ahLst/>
          <a:cxnLst/>
          <a:rect l="0" t="0" r="0" b="0"/>
          <a:pathLst>
            <a:path>
              <a:moveTo>
                <a:pt x="0" y="14611"/>
              </a:moveTo>
              <a:lnTo>
                <a:pt x="1192216" y="146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820615" y="2359090"/>
        <a:ext cx="59610" cy="59610"/>
      </dsp:txXfrm>
    </dsp:sp>
    <dsp:sp modelId="{4867A2AD-BD6B-4E03-A3E4-E8642CACF8FE}">
      <dsp:nvSpPr>
        <dsp:cNvPr id="0" name=""/>
        <dsp:cNvSpPr/>
      </dsp:nvSpPr>
      <dsp:spPr>
        <a:xfrm>
          <a:off x="4187549" y="2747727"/>
          <a:ext cx="1685645" cy="265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kern="1200" dirty="0"/>
            <a:t>漢方好き・薬膳</a:t>
          </a:r>
        </a:p>
      </dsp:txBody>
      <dsp:txXfrm>
        <a:off x="4195327" y="2755505"/>
        <a:ext cx="1670089" cy="250017"/>
      </dsp:txXfrm>
    </dsp:sp>
    <dsp:sp modelId="{22F5AB2C-CDD3-48E5-8CF6-C4F68A3F4EA3}">
      <dsp:nvSpPr>
        <dsp:cNvPr id="0" name=""/>
        <dsp:cNvSpPr/>
      </dsp:nvSpPr>
      <dsp:spPr>
        <a:xfrm rot="3832915">
          <a:off x="3084605" y="2570282"/>
          <a:ext cx="1531630" cy="29223"/>
        </a:xfrm>
        <a:custGeom>
          <a:avLst/>
          <a:gdLst/>
          <a:ahLst/>
          <a:cxnLst/>
          <a:rect l="0" t="0" r="0" b="0"/>
          <a:pathLst>
            <a:path>
              <a:moveTo>
                <a:pt x="0" y="14611"/>
              </a:moveTo>
              <a:lnTo>
                <a:pt x="1531630" y="146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812129" y="2546603"/>
        <a:ext cx="76581" cy="76581"/>
      </dsp:txXfrm>
    </dsp:sp>
    <dsp:sp modelId="{36224421-DBC0-41E6-B5DF-46CF24F1CF4F}">
      <dsp:nvSpPr>
        <dsp:cNvPr id="0" name=""/>
        <dsp:cNvSpPr/>
      </dsp:nvSpPr>
      <dsp:spPr>
        <a:xfrm>
          <a:off x="4187549" y="3139724"/>
          <a:ext cx="1685645" cy="265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kern="1200" dirty="0"/>
            <a:t>メニューキット</a:t>
          </a:r>
          <a:r>
            <a:rPr kumimoji="1" lang="en-US" altLang="ja-JP" sz="1000" kern="1200" dirty="0"/>
            <a:t>×</a:t>
          </a:r>
          <a:r>
            <a:rPr kumimoji="1" lang="ja-JP" altLang="en-US" sz="1000" kern="1200" dirty="0"/>
            <a:t>料理動画</a:t>
          </a:r>
        </a:p>
      </dsp:txBody>
      <dsp:txXfrm>
        <a:off x="4195327" y="3147502"/>
        <a:ext cx="1670089" cy="250017"/>
      </dsp:txXfrm>
    </dsp:sp>
    <dsp:sp modelId="{E2D4078E-9559-4A4C-BCDE-D8AA27A1EE3D}">
      <dsp:nvSpPr>
        <dsp:cNvPr id="0" name=""/>
        <dsp:cNvSpPr/>
      </dsp:nvSpPr>
      <dsp:spPr>
        <a:xfrm rot="4144882">
          <a:off x="2906191" y="2764658"/>
          <a:ext cx="1888457" cy="29223"/>
        </a:xfrm>
        <a:custGeom>
          <a:avLst/>
          <a:gdLst/>
          <a:ahLst/>
          <a:cxnLst/>
          <a:rect l="0" t="0" r="0" b="0"/>
          <a:pathLst>
            <a:path>
              <a:moveTo>
                <a:pt x="0" y="14611"/>
              </a:moveTo>
              <a:lnTo>
                <a:pt x="1888457" y="146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803209" y="2732059"/>
        <a:ext cx="94422" cy="94422"/>
      </dsp:txXfrm>
    </dsp:sp>
    <dsp:sp modelId="{C881EF59-1A1A-452A-AA14-A211A0CED094}">
      <dsp:nvSpPr>
        <dsp:cNvPr id="0" name=""/>
        <dsp:cNvSpPr/>
      </dsp:nvSpPr>
      <dsp:spPr>
        <a:xfrm>
          <a:off x="4187549" y="3531721"/>
          <a:ext cx="1685645" cy="259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kern="1200" dirty="0"/>
            <a:t>半製品</a:t>
          </a:r>
          <a:r>
            <a:rPr kumimoji="1" lang="en-US" altLang="ja-JP" sz="1000" kern="1200" dirty="0"/>
            <a:t>×</a:t>
          </a:r>
          <a:r>
            <a:rPr kumimoji="1" lang="ja-JP" altLang="en-US" sz="1000" kern="1200" dirty="0"/>
            <a:t>ひと手間アイデア</a:t>
          </a:r>
        </a:p>
      </dsp:txBody>
      <dsp:txXfrm>
        <a:off x="4195137" y="3539309"/>
        <a:ext cx="1670469" cy="243907"/>
      </dsp:txXfrm>
    </dsp:sp>
    <dsp:sp modelId="{1FD79DA1-E968-4BF9-BA24-743C624C225F}">
      <dsp:nvSpPr>
        <dsp:cNvPr id="0" name=""/>
        <dsp:cNvSpPr/>
      </dsp:nvSpPr>
      <dsp:spPr>
        <a:xfrm rot="3784449">
          <a:off x="2007352" y="3873992"/>
          <a:ext cx="1488964" cy="29223"/>
        </a:xfrm>
        <a:custGeom>
          <a:avLst/>
          <a:gdLst/>
          <a:ahLst/>
          <a:cxnLst/>
          <a:rect l="0" t="0" r="0" b="0"/>
          <a:pathLst>
            <a:path>
              <a:moveTo>
                <a:pt x="0" y="14611"/>
              </a:moveTo>
              <a:lnTo>
                <a:pt x="1488964" y="146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2714610" y="3851380"/>
        <a:ext cx="74448" cy="74448"/>
      </dsp:txXfrm>
    </dsp:sp>
    <dsp:sp modelId="{5D38C512-5F1A-40AC-AEE3-470C83C22771}">
      <dsp:nvSpPr>
        <dsp:cNvPr id="0" name=""/>
        <dsp:cNvSpPr/>
      </dsp:nvSpPr>
      <dsp:spPr>
        <a:xfrm>
          <a:off x="3088963" y="4130968"/>
          <a:ext cx="447673" cy="842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kern="1200" dirty="0"/>
            <a:t>選択</a:t>
          </a:r>
        </a:p>
      </dsp:txBody>
      <dsp:txXfrm>
        <a:off x="3102075" y="4144080"/>
        <a:ext cx="421449" cy="816598"/>
      </dsp:txXfrm>
    </dsp:sp>
    <dsp:sp modelId="{B73E94CB-8A9A-4DC1-BC1F-207D90261B03}">
      <dsp:nvSpPr>
        <dsp:cNvPr id="0" name=""/>
        <dsp:cNvSpPr/>
      </dsp:nvSpPr>
      <dsp:spPr>
        <a:xfrm rot="19329570">
          <a:off x="3446870" y="4275881"/>
          <a:ext cx="853792" cy="29223"/>
        </a:xfrm>
        <a:custGeom>
          <a:avLst/>
          <a:gdLst/>
          <a:ahLst/>
          <a:cxnLst/>
          <a:rect l="0" t="0" r="0" b="0"/>
          <a:pathLst>
            <a:path>
              <a:moveTo>
                <a:pt x="0" y="14611"/>
              </a:moveTo>
              <a:lnTo>
                <a:pt x="853792" y="146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852421" y="4269148"/>
        <a:ext cx="42689" cy="42689"/>
      </dsp:txXfrm>
    </dsp:sp>
    <dsp:sp modelId="{F1C40BD5-047B-4D60-8272-E558680F5338}">
      <dsp:nvSpPr>
        <dsp:cNvPr id="0" name=""/>
        <dsp:cNvSpPr/>
      </dsp:nvSpPr>
      <dsp:spPr>
        <a:xfrm>
          <a:off x="4210895" y="3917228"/>
          <a:ext cx="1685645" cy="222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kern="1200" dirty="0"/>
            <a:t>セット販売</a:t>
          </a:r>
        </a:p>
      </dsp:txBody>
      <dsp:txXfrm>
        <a:off x="4217419" y="3923752"/>
        <a:ext cx="1672597" cy="209710"/>
      </dsp:txXfrm>
    </dsp:sp>
    <dsp:sp modelId="{3442BF66-80D9-4177-B393-48A93DC90A99}">
      <dsp:nvSpPr>
        <dsp:cNvPr id="0" name=""/>
        <dsp:cNvSpPr/>
      </dsp:nvSpPr>
      <dsp:spPr>
        <a:xfrm rot="20728969">
          <a:off x="3525518" y="4450472"/>
          <a:ext cx="696495" cy="29223"/>
        </a:xfrm>
        <a:custGeom>
          <a:avLst/>
          <a:gdLst/>
          <a:ahLst/>
          <a:cxnLst/>
          <a:rect l="0" t="0" r="0" b="0"/>
          <a:pathLst>
            <a:path>
              <a:moveTo>
                <a:pt x="0" y="14611"/>
              </a:moveTo>
              <a:lnTo>
                <a:pt x="696495" y="146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856354" y="4447672"/>
        <a:ext cx="34824" cy="34824"/>
      </dsp:txXfrm>
    </dsp:sp>
    <dsp:sp modelId="{2F70F730-9C95-4129-91F4-71E1698C6F47}">
      <dsp:nvSpPr>
        <dsp:cNvPr id="0" name=""/>
        <dsp:cNvSpPr/>
      </dsp:nvSpPr>
      <dsp:spPr>
        <a:xfrm>
          <a:off x="4210895" y="4266410"/>
          <a:ext cx="1685645" cy="222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kern="1200" dirty="0"/>
            <a:t>弁当日配</a:t>
          </a:r>
        </a:p>
      </dsp:txBody>
      <dsp:txXfrm>
        <a:off x="4217419" y="4272934"/>
        <a:ext cx="1672597" cy="209710"/>
      </dsp:txXfrm>
    </dsp:sp>
    <dsp:sp modelId="{C0F31D1C-3C99-4337-A177-1E6571D314B2}">
      <dsp:nvSpPr>
        <dsp:cNvPr id="0" name=""/>
        <dsp:cNvSpPr/>
      </dsp:nvSpPr>
      <dsp:spPr>
        <a:xfrm rot="871031">
          <a:off x="3525518" y="4625063"/>
          <a:ext cx="696495" cy="29223"/>
        </a:xfrm>
        <a:custGeom>
          <a:avLst/>
          <a:gdLst/>
          <a:ahLst/>
          <a:cxnLst/>
          <a:rect l="0" t="0" r="0" b="0"/>
          <a:pathLst>
            <a:path>
              <a:moveTo>
                <a:pt x="0" y="14611"/>
              </a:moveTo>
              <a:lnTo>
                <a:pt x="696495" y="146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856354" y="4622262"/>
        <a:ext cx="34824" cy="34824"/>
      </dsp:txXfrm>
    </dsp:sp>
    <dsp:sp modelId="{F940F4A3-48DD-4DD0-AE1A-9ACAF093F485}">
      <dsp:nvSpPr>
        <dsp:cNvPr id="0" name=""/>
        <dsp:cNvSpPr/>
      </dsp:nvSpPr>
      <dsp:spPr>
        <a:xfrm>
          <a:off x="4210895" y="4615591"/>
          <a:ext cx="1685645" cy="222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kern="1200" dirty="0"/>
            <a:t>業者販売</a:t>
          </a:r>
        </a:p>
      </dsp:txBody>
      <dsp:txXfrm>
        <a:off x="4217419" y="4622115"/>
        <a:ext cx="1672597" cy="209710"/>
      </dsp:txXfrm>
    </dsp:sp>
    <dsp:sp modelId="{CF0F3CC6-8E77-40FE-9D11-A70E157276BC}">
      <dsp:nvSpPr>
        <dsp:cNvPr id="0" name=""/>
        <dsp:cNvSpPr/>
      </dsp:nvSpPr>
      <dsp:spPr>
        <a:xfrm rot="2270430">
          <a:off x="3446870" y="4799654"/>
          <a:ext cx="853792" cy="29223"/>
        </a:xfrm>
        <a:custGeom>
          <a:avLst/>
          <a:gdLst/>
          <a:ahLst/>
          <a:cxnLst/>
          <a:rect l="0" t="0" r="0" b="0"/>
          <a:pathLst>
            <a:path>
              <a:moveTo>
                <a:pt x="0" y="14611"/>
              </a:moveTo>
              <a:lnTo>
                <a:pt x="853792" y="146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852421" y="4792921"/>
        <a:ext cx="42689" cy="42689"/>
      </dsp:txXfrm>
    </dsp:sp>
    <dsp:sp modelId="{5D09375C-9E8E-47D1-A36A-2855149782FC}">
      <dsp:nvSpPr>
        <dsp:cNvPr id="0" name=""/>
        <dsp:cNvSpPr/>
      </dsp:nvSpPr>
      <dsp:spPr>
        <a:xfrm>
          <a:off x="4210895" y="4964773"/>
          <a:ext cx="1685645" cy="222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000" kern="1200" dirty="0"/>
            <a:t>店舗運営</a:t>
          </a:r>
        </a:p>
      </dsp:txBody>
      <dsp:txXfrm>
        <a:off x="4217419" y="4971297"/>
        <a:ext cx="1672597" cy="20971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B4F33-5E7E-439F-9829-15476F53B763}">
      <dsp:nvSpPr>
        <dsp:cNvPr id="0" name=""/>
        <dsp:cNvSpPr/>
      </dsp:nvSpPr>
      <dsp:spPr>
        <a:xfrm>
          <a:off x="8299000" y="3251566"/>
          <a:ext cx="2211570" cy="386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083"/>
              </a:lnTo>
              <a:lnTo>
                <a:pt x="2211570" y="255083"/>
              </a:lnTo>
              <a:lnTo>
                <a:pt x="2211570" y="3869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475BC-E046-4950-B38C-8CCCDFD71E1E}">
      <dsp:nvSpPr>
        <dsp:cNvPr id="0" name=""/>
        <dsp:cNvSpPr/>
      </dsp:nvSpPr>
      <dsp:spPr>
        <a:xfrm>
          <a:off x="8299000" y="3251566"/>
          <a:ext cx="98463" cy="431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471"/>
              </a:lnTo>
              <a:lnTo>
                <a:pt x="98463" y="299471"/>
              </a:lnTo>
              <a:lnTo>
                <a:pt x="98463" y="4313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4B831-93B2-4B7E-A64B-EFD639CD5741}">
      <dsp:nvSpPr>
        <dsp:cNvPr id="0" name=""/>
        <dsp:cNvSpPr/>
      </dsp:nvSpPr>
      <dsp:spPr>
        <a:xfrm>
          <a:off x="6007285" y="3251566"/>
          <a:ext cx="2291714" cy="770215"/>
        </a:xfrm>
        <a:custGeom>
          <a:avLst/>
          <a:gdLst/>
          <a:ahLst/>
          <a:cxnLst/>
          <a:rect l="0" t="0" r="0" b="0"/>
          <a:pathLst>
            <a:path>
              <a:moveTo>
                <a:pt x="2291714" y="0"/>
              </a:moveTo>
              <a:lnTo>
                <a:pt x="2291714" y="638353"/>
              </a:lnTo>
              <a:lnTo>
                <a:pt x="0" y="638353"/>
              </a:lnTo>
              <a:lnTo>
                <a:pt x="0" y="7702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EB747-D935-4F46-8D8D-FBBDCA7D9367}">
      <dsp:nvSpPr>
        <dsp:cNvPr id="0" name=""/>
        <dsp:cNvSpPr/>
      </dsp:nvSpPr>
      <dsp:spPr>
        <a:xfrm>
          <a:off x="5408160" y="1567943"/>
          <a:ext cx="2890839" cy="423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382"/>
              </a:lnTo>
              <a:lnTo>
                <a:pt x="2890839" y="291382"/>
              </a:lnTo>
              <a:lnTo>
                <a:pt x="2890839" y="4232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1CEA0-EF21-4ACC-9E36-88B1743ECBE5}">
      <dsp:nvSpPr>
        <dsp:cNvPr id="0" name=""/>
        <dsp:cNvSpPr/>
      </dsp:nvSpPr>
      <dsp:spPr>
        <a:xfrm>
          <a:off x="5161667" y="1567943"/>
          <a:ext cx="246493" cy="413969"/>
        </a:xfrm>
        <a:custGeom>
          <a:avLst/>
          <a:gdLst/>
          <a:ahLst/>
          <a:cxnLst/>
          <a:rect l="0" t="0" r="0" b="0"/>
          <a:pathLst>
            <a:path>
              <a:moveTo>
                <a:pt x="246493" y="0"/>
              </a:moveTo>
              <a:lnTo>
                <a:pt x="246493" y="282108"/>
              </a:lnTo>
              <a:lnTo>
                <a:pt x="0" y="282108"/>
              </a:lnTo>
              <a:lnTo>
                <a:pt x="0" y="4139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62A68-E0F5-46BB-B0A5-37117330A9E8}">
      <dsp:nvSpPr>
        <dsp:cNvPr id="0" name=""/>
        <dsp:cNvSpPr/>
      </dsp:nvSpPr>
      <dsp:spPr>
        <a:xfrm>
          <a:off x="2323547" y="3360453"/>
          <a:ext cx="1395716" cy="402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602"/>
              </a:lnTo>
              <a:lnTo>
                <a:pt x="1395716" y="270602"/>
              </a:lnTo>
              <a:lnTo>
                <a:pt x="1395716" y="4024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55FB4-6014-4230-AD13-F4D644EC56A4}">
      <dsp:nvSpPr>
        <dsp:cNvPr id="0" name=""/>
        <dsp:cNvSpPr/>
      </dsp:nvSpPr>
      <dsp:spPr>
        <a:xfrm>
          <a:off x="1222708" y="3360453"/>
          <a:ext cx="1100839" cy="413969"/>
        </a:xfrm>
        <a:custGeom>
          <a:avLst/>
          <a:gdLst/>
          <a:ahLst/>
          <a:cxnLst/>
          <a:rect l="0" t="0" r="0" b="0"/>
          <a:pathLst>
            <a:path>
              <a:moveTo>
                <a:pt x="1100839" y="0"/>
              </a:moveTo>
              <a:lnTo>
                <a:pt x="1100839" y="282108"/>
              </a:lnTo>
              <a:lnTo>
                <a:pt x="0" y="282108"/>
              </a:lnTo>
              <a:lnTo>
                <a:pt x="0" y="4139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23C4B-00F1-4C3A-A526-545E14A37479}">
      <dsp:nvSpPr>
        <dsp:cNvPr id="0" name=""/>
        <dsp:cNvSpPr/>
      </dsp:nvSpPr>
      <dsp:spPr>
        <a:xfrm>
          <a:off x="2323547" y="1567943"/>
          <a:ext cx="3084613" cy="413969"/>
        </a:xfrm>
        <a:custGeom>
          <a:avLst/>
          <a:gdLst/>
          <a:ahLst/>
          <a:cxnLst/>
          <a:rect l="0" t="0" r="0" b="0"/>
          <a:pathLst>
            <a:path>
              <a:moveTo>
                <a:pt x="3084613" y="0"/>
              </a:moveTo>
              <a:lnTo>
                <a:pt x="3084613" y="282108"/>
              </a:lnTo>
              <a:lnTo>
                <a:pt x="0" y="282108"/>
              </a:lnTo>
              <a:lnTo>
                <a:pt x="0" y="4139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F9FD1B-28FF-4DBA-A04D-230DCE1AC9C1}">
      <dsp:nvSpPr>
        <dsp:cNvPr id="0" name=""/>
        <dsp:cNvSpPr/>
      </dsp:nvSpPr>
      <dsp:spPr>
        <a:xfrm>
          <a:off x="-44713" y="361216"/>
          <a:ext cx="10905748" cy="1206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C614C-65B7-40B1-B951-E5F114CCBF1B}">
      <dsp:nvSpPr>
        <dsp:cNvPr id="0" name=""/>
        <dsp:cNvSpPr/>
      </dsp:nvSpPr>
      <dsp:spPr>
        <a:xfrm>
          <a:off x="113440" y="511463"/>
          <a:ext cx="10905748" cy="1206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地域における「　　　　　　　　　　　　　　　　　　」ニーズ充足の</a:t>
          </a:r>
          <a:r>
            <a:rPr kumimoji="1" lang="ja-JP" altLang="en-U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実現</a:t>
          </a:r>
          <a:r>
            <a:rPr kumimoji="1" lang="ja-JP" altLang="en-US" sz="1800" kern="1200"/>
            <a:t>　　</a:t>
          </a:r>
          <a:r>
            <a:rPr kumimoji="1" lang="ja-JP" altLang="en-U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　　　　　　　　　　</a:t>
          </a:r>
          <a:r>
            <a:rPr kumimoji="1" lang="ja-JP" altLang="en-US" sz="1800" kern="1200"/>
            <a:t>　　　　　　　　　　　　　　　　　　　　　　　　　　</a:t>
          </a:r>
          <a:r>
            <a:rPr kumimoji="1" lang="ja-JP" altLang="en-U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事業展開</a:t>
          </a:r>
          <a:r>
            <a:rPr kumimoji="1" lang="ja-JP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としての「　　　　　　　　　　　　　</a:t>
          </a:r>
          <a:r>
            <a:rPr lang="ja-JP" altLang="en-US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」の資金投資</a:t>
          </a:r>
          <a:r>
            <a:rPr kumimoji="1" lang="ja-JP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を通した地域課題解決への寄与　　　　　　　　　　　　　　　　　　　　　　　　　　　　　　　　　　　　　　　</a:t>
          </a:r>
          <a:endParaRPr kumimoji="1" lang="en-US" altLang="ja-JP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300" kern="1200" dirty="0"/>
        </a:p>
      </dsp:txBody>
      <dsp:txXfrm>
        <a:off x="148784" y="546807"/>
        <a:ext cx="10835060" cy="1136038"/>
      </dsp:txXfrm>
    </dsp:sp>
    <dsp:sp modelId="{7EAFBBC2-60AD-4EB8-8505-F9308664FC65}">
      <dsp:nvSpPr>
        <dsp:cNvPr id="0" name=""/>
        <dsp:cNvSpPr/>
      </dsp:nvSpPr>
      <dsp:spPr>
        <a:xfrm>
          <a:off x="852962" y="1981913"/>
          <a:ext cx="2941170" cy="1378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102B2-5862-4B42-BDBD-154B6D998CE6}">
      <dsp:nvSpPr>
        <dsp:cNvPr id="0" name=""/>
        <dsp:cNvSpPr/>
      </dsp:nvSpPr>
      <dsp:spPr>
        <a:xfrm>
          <a:off x="1011117" y="2132160"/>
          <a:ext cx="2941170" cy="1378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「機会」</a:t>
          </a:r>
          <a:r>
            <a:rPr kumimoji="1" lang="en-US" altLang="ja-JP" sz="2000" b="1" kern="1200" dirty="0"/>
            <a:t>×</a:t>
          </a:r>
          <a:r>
            <a:rPr kumimoji="1" lang="ja-JP" altLang="en-US" sz="2000" b="1" kern="1200" dirty="0"/>
            <a:t>「強み」</a:t>
          </a:r>
        </a:p>
      </dsp:txBody>
      <dsp:txXfrm>
        <a:off x="1051493" y="2172536"/>
        <a:ext cx="2860418" cy="1297788"/>
      </dsp:txXfrm>
    </dsp:sp>
    <dsp:sp modelId="{5CCA5BD2-9123-4E87-BCB0-4B19EA0A7C07}">
      <dsp:nvSpPr>
        <dsp:cNvPr id="0" name=""/>
        <dsp:cNvSpPr/>
      </dsp:nvSpPr>
      <dsp:spPr>
        <a:xfrm>
          <a:off x="2412" y="3774423"/>
          <a:ext cx="2440591" cy="1537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C171C-A616-461A-98CD-456E078A366D}">
      <dsp:nvSpPr>
        <dsp:cNvPr id="0" name=""/>
        <dsp:cNvSpPr/>
      </dsp:nvSpPr>
      <dsp:spPr>
        <a:xfrm>
          <a:off x="160567" y="3924670"/>
          <a:ext cx="2440591" cy="1537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 dirty="0"/>
            <a:t>（自社の経営課題）</a:t>
          </a:r>
        </a:p>
      </dsp:txBody>
      <dsp:txXfrm>
        <a:off x="205609" y="3969712"/>
        <a:ext cx="2350507" cy="1447778"/>
      </dsp:txXfrm>
    </dsp:sp>
    <dsp:sp modelId="{79271363-56FA-45B3-8550-0A0F05864C4D}">
      <dsp:nvSpPr>
        <dsp:cNvPr id="0" name=""/>
        <dsp:cNvSpPr/>
      </dsp:nvSpPr>
      <dsp:spPr>
        <a:xfrm>
          <a:off x="2776579" y="3762917"/>
          <a:ext cx="1885368" cy="1186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55D9A-FA54-4515-AD54-9A3F1C35769E}">
      <dsp:nvSpPr>
        <dsp:cNvPr id="0" name=""/>
        <dsp:cNvSpPr/>
      </dsp:nvSpPr>
      <dsp:spPr>
        <a:xfrm>
          <a:off x="2934734" y="3913164"/>
          <a:ext cx="1885368" cy="1186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 dirty="0"/>
            <a:t>（業界の課題）</a:t>
          </a:r>
          <a:endParaRPr kumimoji="1" lang="en-US" altLang="ja-JP" sz="1800" b="1" kern="1200" dirty="0"/>
        </a:p>
      </dsp:txBody>
      <dsp:txXfrm>
        <a:off x="2969472" y="3947902"/>
        <a:ext cx="1815892" cy="1116570"/>
      </dsp:txXfrm>
    </dsp:sp>
    <dsp:sp modelId="{848E4625-0131-40E3-BB20-DC8B907C30B0}">
      <dsp:nvSpPr>
        <dsp:cNvPr id="0" name=""/>
        <dsp:cNvSpPr/>
      </dsp:nvSpPr>
      <dsp:spPr>
        <a:xfrm>
          <a:off x="4110442" y="1981913"/>
          <a:ext cx="2102450" cy="1054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C3AB1-5018-49F9-A68E-E3D356F0FCB5}">
      <dsp:nvSpPr>
        <dsp:cNvPr id="0" name=""/>
        <dsp:cNvSpPr/>
      </dsp:nvSpPr>
      <dsp:spPr>
        <a:xfrm>
          <a:off x="4268596" y="2132160"/>
          <a:ext cx="2102450" cy="1054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100" b="1" kern="1200" dirty="0"/>
            <a:t>どのように　　アプローチ？</a:t>
          </a:r>
        </a:p>
      </dsp:txBody>
      <dsp:txXfrm>
        <a:off x="4299471" y="2163035"/>
        <a:ext cx="2040700" cy="992406"/>
      </dsp:txXfrm>
    </dsp:sp>
    <dsp:sp modelId="{DFC32783-B56A-4D38-B874-1CACE9299CA1}">
      <dsp:nvSpPr>
        <dsp:cNvPr id="0" name=""/>
        <dsp:cNvSpPr/>
      </dsp:nvSpPr>
      <dsp:spPr>
        <a:xfrm>
          <a:off x="6547857" y="1991186"/>
          <a:ext cx="3502285" cy="1260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E81C0-3DF1-40B8-8BCA-35225F35F10F}">
      <dsp:nvSpPr>
        <dsp:cNvPr id="0" name=""/>
        <dsp:cNvSpPr/>
      </dsp:nvSpPr>
      <dsp:spPr>
        <a:xfrm>
          <a:off x="6706011" y="2141433"/>
          <a:ext cx="3502285" cy="1260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100" b="1" kern="1200" dirty="0"/>
            <a:t>　　　　　　　　　　　　　　　　　　　　　　　　　　</a:t>
          </a:r>
          <a:endParaRPr lang="en-US" altLang="ja-JP" sz="1100" b="0" i="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「機会」</a:t>
          </a:r>
          <a:r>
            <a:rPr kumimoji="1" lang="en-US" altLang="ja-JP" sz="2000" b="1" kern="1200" dirty="0"/>
            <a:t>×</a:t>
          </a:r>
          <a:r>
            <a:rPr kumimoji="1" lang="ja-JP" altLang="en-US" sz="2000" b="1" kern="1200" dirty="0"/>
            <a:t>「弱み」</a:t>
          </a:r>
        </a:p>
      </dsp:txBody>
      <dsp:txXfrm>
        <a:off x="6742926" y="2178348"/>
        <a:ext cx="3428455" cy="1186549"/>
      </dsp:txXfrm>
    </dsp:sp>
    <dsp:sp modelId="{56ECF137-0DCA-44BC-A524-B178AD573732}">
      <dsp:nvSpPr>
        <dsp:cNvPr id="0" name=""/>
        <dsp:cNvSpPr/>
      </dsp:nvSpPr>
      <dsp:spPr>
        <a:xfrm>
          <a:off x="4786939" y="4021781"/>
          <a:ext cx="2440691" cy="1361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43E34-54AC-4000-8257-934C13B2116B}">
      <dsp:nvSpPr>
        <dsp:cNvPr id="0" name=""/>
        <dsp:cNvSpPr/>
      </dsp:nvSpPr>
      <dsp:spPr>
        <a:xfrm>
          <a:off x="4945094" y="4172028"/>
          <a:ext cx="2440691" cy="1361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 dirty="0">
              <a:latin typeface="+mn-ea"/>
              <a:ea typeface="+mn-ea"/>
              <a:cs typeface="Times New Roman" panose="02020603050405020304" pitchFamily="18" charset="0"/>
            </a:rPr>
            <a:t>（顧客ニーズ不満足の課題）</a:t>
          </a:r>
          <a:endParaRPr kumimoji="1" lang="ja-JP" altLang="en-US" sz="1800" b="1" kern="1200" dirty="0">
            <a:latin typeface="+mn-ea"/>
            <a:ea typeface="+mn-ea"/>
          </a:endParaRPr>
        </a:p>
      </dsp:txBody>
      <dsp:txXfrm>
        <a:off x="4984983" y="4211917"/>
        <a:ext cx="2360913" cy="1282140"/>
      </dsp:txXfrm>
    </dsp:sp>
    <dsp:sp modelId="{DFFA4FEB-E273-4206-A653-8C8A17A68559}">
      <dsp:nvSpPr>
        <dsp:cNvPr id="0" name=""/>
        <dsp:cNvSpPr/>
      </dsp:nvSpPr>
      <dsp:spPr>
        <a:xfrm>
          <a:off x="7425029" y="3682899"/>
          <a:ext cx="1944866" cy="1270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04229-E5AD-4E71-8E9F-6960B4CF6ADB}">
      <dsp:nvSpPr>
        <dsp:cNvPr id="0" name=""/>
        <dsp:cNvSpPr/>
      </dsp:nvSpPr>
      <dsp:spPr>
        <a:xfrm>
          <a:off x="7583184" y="3833146"/>
          <a:ext cx="1944866" cy="1270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b="1" kern="1200" dirty="0"/>
            <a:t>（現代的課題）</a:t>
          </a:r>
        </a:p>
      </dsp:txBody>
      <dsp:txXfrm>
        <a:off x="7620395" y="3870357"/>
        <a:ext cx="1870444" cy="1196071"/>
      </dsp:txXfrm>
    </dsp:sp>
    <dsp:sp modelId="{F61C6E56-520F-4C7D-ACBA-3D9E3E819830}">
      <dsp:nvSpPr>
        <dsp:cNvPr id="0" name=""/>
        <dsp:cNvSpPr/>
      </dsp:nvSpPr>
      <dsp:spPr>
        <a:xfrm>
          <a:off x="9659033" y="3638511"/>
          <a:ext cx="1703074" cy="1328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3221C-4443-406E-9787-11DFB11CE6ED}">
      <dsp:nvSpPr>
        <dsp:cNvPr id="0" name=""/>
        <dsp:cNvSpPr/>
      </dsp:nvSpPr>
      <dsp:spPr>
        <a:xfrm>
          <a:off x="9817188" y="3788758"/>
          <a:ext cx="1703074" cy="1328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 dirty="0"/>
            <a:t>（地域課題）</a:t>
          </a:r>
        </a:p>
      </dsp:txBody>
      <dsp:txXfrm>
        <a:off x="9856103" y="3827673"/>
        <a:ext cx="1625244" cy="12508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08B5E-6E02-44B3-93E8-43BCF4D1CF9D}">
      <dsp:nvSpPr>
        <dsp:cNvPr id="0" name=""/>
        <dsp:cNvSpPr/>
      </dsp:nvSpPr>
      <dsp:spPr>
        <a:xfrm>
          <a:off x="0" y="45381"/>
          <a:ext cx="40386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kern="1200" dirty="0"/>
            <a:t>F</a:t>
          </a:r>
          <a:r>
            <a:rPr kumimoji="1" lang="ja-JP" sz="2400" kern="1200" dirty="0"/>
            <a:t>（材料・仕入）</a:t>
          </a:r>
          <a:endParaRPr lang="ja-JP" sz="2400" kern="1200" dirty="0"/>
        </a:p>
      </dsp:txBody>
      <dsp:txXfrm>
        <a:off x="31984" y="77365"/>
        <a:ext cx="3974632" cy="591232"/>
      </dsp:txXfrm>
    </dsp:sp>
    <dsp:sp modelId="{D80DA9EB-084F-4CB2-818A-218F4F25A074}">
      <dsp:nvSpPr>
        <dsp:cNvPr id="0" name=""/>
        <dsp:cNvSpPr/>
      </dsp:nvSpPr>
      <dsp:spPr>
        <a:xfrm>
          <a:off x="0" y="801381"/>
          <a:ext cx="40386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kern="1200" dirty="0"/>
            <a:t>L</a:t>
          </a:r>
          <a:r>
            <a:rPr kumimoji="1" lang="ja-JP" sz="2400" kern="1200" dirty="0"/>
            <a:t>（労務費</a:t>
          </a:r>
          <a:r>
            <a:rPr kumimoji="1" lang="ja-JP" sz="1900" kern="1200" dirty="0"/>
            <a:t>）</a:t>
          </a:r>
          <a:endParaRPr lang="ja-JP" sz="1900" kern="1200" dirty="0"/>
        </a:p>
      </dsp:txBody>
      <dsp:txXfrm>
        <a:off x="31984" y="833365"/>
        <a:ext cx="3974632" cy="591232"/>
      </dsp:txXfrm>
    </dsp:sp>
    <dsp:sp modelId="{50A003BE-1EC7-4D8D-9C76-DEC46775F772}">
      <dsp:nvSpPr>
        <dsp:cNvPr id="0" name=""/>
        <dsp:cNvSpPr/>
      </dsp:nvSpPr>
      <dsp:spPr>
        <a:xfrm>
          <a:off x="0" y="1557381"/>
          <a:ext cx="40386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kern="1200" dirty="0"/>
            <a:t>R</a:t>
          </a:r>
          <a:r>
            <a:rPr kumimoji="1" lang="ja-JP" sz="2400" kern="1200" dirty="0"/>
            <a:t>（賃料）</a:t>
          </a:r>
          <a:endParaRPr lang="ja-JP" sz="2400" kern="1200" dirty="0"/>
        </a:p>
      </dsp:txBody>
      <dsp:txXfrm>
        <a:off x="31984" y="1589365"/>
        <a:ext cx="3974632" cy="591232"/>
      </dsp:txXfrm>
    </dsp:sp>
    <dsp:sp modelId="{BE37B413-C03A-42E4-A680-116C9D392104}">
      <dsp:nvSpPr>
        <dsp:cNvPr id="0" name=""/>
        <dsp:cNvSpPr/>
      </dsp:nvSpPr>
      <dsp:spPr>
        <a:xfrm>
          <a:off x="0" y="2313381"/>
          <a:ext cx="40386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広告宣伝費</a:t>
          </a:r>
          <a:endParaRPr lang="ja-JP" altLang="en-US" sz="2400" kern="1200" dirty="0"/>
        </a:p>
      </dsp:txBody>
      <dsp:txXfrm>
        <a:off x="31984" y="2345365"/>
        <a:ext cx="3974632" cy="591232"/>
      </dsp:txXfrm>
    </dsp:sp>
    <dsp:sp modelId="{8BF92416-24EC-4BAD-A669-3C97EC34C011}">
      <dsp:nvSpPr>
        <dsp:cNvPr id="0" name=""/>
        <dsp:cNvSpPr/>
      </dsp:nvSpPr>
      <dsp:spPr>
        <a:xfrm>
          <a:off x="0" y="3069381"/>
          <a:ext cx="40386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社会保険・税金</a:t>
          </a:r>
          <a:endParaRPr lang="ja-JP" altLang="en-US" sz="2400" kern="1200" dirty="0"/>
        </a:p>
      </dsp:txBody>
      <dsp:txXfrm>
        <a:off x="31984" y="3101365"/>
        <a:ext cx="3974632" cy="591232"/>
      </dsp:txXfrm>
    </dsp:sp>
    <dsp:sp modelId="{3A4BF698-3E60-4C9D-86C4-A11D75E21E2D}">
      <dsp:nvSpPr>
        <dsp:cNvPr id="0" name=""/>
        <dsp:cNvSpPr/>
      </dsp:nvSpPr>
      <dsp:spPr>
        <a:xfrm>
          <a:off x="0" y="3825381"/>
          <a:ext cx="40386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水道・光熱・車輌・リース</a:t>
          </a:r>
          <a:endParaRPr lang="ja-JP" altLang="en-US" sz="2400" kern="1200" dirty="0"/>
        </a:p>
      </dsp:txBody>
      <dsp:txXfrm>
        <a:off x="31984" y="3857365"/>
        <a:ext cx="3974632" cy="5912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942E2-B576-49CF-A8B9-021AC22A8A4C}">
      <dsp:nvSpPr>
        <dsp:cNvPr id="0" name=""/>
        <dsp:cNvSpPr/>
      </dsp:nvSpPr>
      <dsp:spPr>
        <a:xfrm>
          <a:off x="-91807" y="43723"/>
          <a:ext cx="3488787" cy="16407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現状の</a:t>
          </a:r>
          <a:endParaRPr kumimoji="1" lang="en-US" altLang="ja-JP" sz="2400" kern="1200" dirty="0"/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業務修正</a:t>
          </a:r>
          <a:endParaRPr lang="ja-JP" altLang="en-US" sz="2400" kern="1200" dirty="0"/>
        </a:p>
      </dsp:txBody>
      <dsp:txXfrm>
        <a:off x="-43751" y="91779"/>
        <a:ext cx="1629055" cy="1544633"/>
      </dsp:txXfrm>
    </dsp:sp>
    <dsp:sp modelId="{0866BDCC-5565-4FC9-8CF0-B5CEB7CD2388}">
      <dsp:nvSpPr>
        <dsp:cNvPr id="0" name=""/>
        <dsp:cNvSpPr/>
      </dsp:nvSpPr>
      <dsp:spPr>
        <a:xfrm>
          <a:off x="216026" y="2016224"/>
          <a:ext cx="3488787" cy="1728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/>
            <a:t>ちょっと　　ずらす</a:t>
          </a:r>
          <a:endParaRPr lang="ja-JP" altLang="en-US" sz="2800" kern="1200" dirty="0"/>
        </a:p>
      </dsp:txBody>
      <dsp:txXfrm>
        <a:off x="266643" y="2066841"/>
        <a:ext cx="1956394" cy="1626958"/>
      </dsp:txXfrm>
    </dsp:sp>
    <dsp:sp modelId="{E09EEEA1-726F-401E-A732-50132F157458}">
      <dsp:nvSpPr>
        <dsp:cNvPr id="0" name=""/>
        <dsp:cNvSpPr/>
      </dsp:nvSpPr>
      <dsp:spPr>
        <a:xfrm>
          <a:off x="156631" y="4032448"/>
          <a:ext cx="3856017" cy="1728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/>
            <a:t>やや家寄り・個人ニーズに　シフト！</a:t>
          </a:r>
          <a:endParaRPr lang="ja-JP" altLang="en-US" sz="2800" kern="1200" dirty="0"/>
        </a:p>
      </dsp:txBody>
      <dsp:txXfrm>
        <a:off x="207248" y="4083065"/>
        <a:ext cx="2172980" cy="1626958"/>
      </dsp:txXfrm>
    </dsp:sp>
    <dsp:sp modelId="{8BD7632C-C08B-4215-BB14-84BF3BF528DE}">
      <dsp:nvSpPr>
        <dsp:cNvPr id="0" name=""/>
        <dsp:cNvSpPr/>
      </dsp:nvSpPr>
      <dsp:spPr>
        <a:xfrm>
          <a:off x="2273655" y="1310545"/>
          <a:ext cx="1123324" cy="11233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3600" kern="1200"/>
        </a:p>
      </dsp:txBody>
      <dsp:txXfrm>
        <a:off x="2526403" y="1310545"/>
        <a:ext cx="617828" cy="845301"/>
      </dsp:txXfrm>
    </dsp:sp>
    <dsp:sp modelId="{FAC25BB7-DB68-40C5-A69D-286EF54C6112}">
      <dsp:nvSpPr>
        <dsp:cNvPr id="0" name=""/>
        <dsp:cNvSpPr/>
      </dsp:nvSpPr>
      <dsp:spPr>
        <a:xfrm>
          <a:off x="2581489" y="3315248"/>
          <a:ext cx="1123324" cy="11233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3600" kern="1200"/>
        </a:p>
      </dsp:txBody>
      <dsp:txXfrm>
        <a:off x="2834237" y="3315248"/>
        <a:ext cx="617828" cy="8453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1FC0D-EE54-4739-B5B2-EA0FF893AFFF}">
      <dsp:nvSpPr>
        <dsp:cNvPr id="0" name=""/>
        <dsp:cNvSpPr/>
      </dsp:nvSpPr>
      <dsp:spPr>
        <a:xfrm>
          <a:off x="2077432" y="1656198"/>
          <a:ext cx="2311457" cy="242732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200" kern="1200" dirty="0"/>
            <a:t>見えないところで回す</a:t>
          </a:r>
          <a:endParaRPr lang="ja-JP" sz="2200" kern="1200" dirty="0"/>
        </a:p>
      </dsp:txBody>
      <dsp:txXfrm>
        <a:off x="2542138" y="2217089"/>
        <a:ext cx="1382045" cy="1262582"/>
      </dsp:txXfrm>
    </dsp:sp>
    <dsp:sp modelId="{33D4FAF3-4227-407D-9F29-546AF416E3B6}">
      <dsp:nvSpPr>
        <dsp:cNvPr id="0" name=""/>
        <dsp:cNvSpPr/>
      </dsp:nvSpPr>
      <dsp:spPr>
        <a:xfrm>
          <a:off x="432053" y="1046022"/>
          <a:ext cx="2352702" cy="218634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2200" kern="1200" dirty="0"/>
            <a:t>無理を</a:t>
          </a:r>
          <a:r>
            <a:rPr kumimoji="1" lang="ja-JP" altLang="en-US" sz="2200" kern="1200" dirty="0"/>
            <a:t>　</a:t>
          </a:r>
          <a:r>
            <a:rPr kumimoji="1" lang="ja-JP" sz="2200" kern="1200" dirty="0"/>
            <a:t>しない</a:t>
          </a:r>
          <a:endParaRPr lang="ja-JP" sz="2200" kern="1200" dirty="0"/>
        </a:p>
      </dsp:txBody>
      <dsp:txXfrm>
        <a:off x="1006654" y="1599768"/>
        <a:ext cx="1203500" cy="1078853"/>
      </dsp:txXfrm>
    </dsp:sp>
    <dsp:sp modelId="{A416BD6E-C973-45D8-9E2D-54A28653C206}">
      <dsp:nvSpPr>
        <dsp:cNvPr id="0" name=""/>
        <dsp:cNvSpPr/>
      </dsp:nvSpPr>
      <dsp:spPr>
        <a:xfrm rot="20700000">
          <a:off x="1624091" y="255933"/>
          <a:ext cx="1636832" cy="163683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200" kern="1200" dirty="0"/>
            <a:t>×</a:t>
          </a:r>
          <a:r>
            <a:rPr lang="ja-JP" altLang="en-US" sz="2200" kern="1200" dirty="0"/>
            <a:t>新規事業</a:t>
          </a:r>
          <a:endParaRPr lang="en-US" altLang="ja-JP" sz="2200" kern="1200" dirty="0"/>
        </a:p>
      </dsp:txBody>
      <dsp:txXfrm rot="-20700000">
        <a:off x="1983096" y="614939"/>
        <a:ext cx="918822" cy="918822"/>
      </dsp:txXfrm>
    </dsp:sp>
    <dsp:sp modelId="{D6B44942-07C2-4154-88A3-FD99A0F303AD}">
      <dsp:nvSpPr>
        <dsp:cNvPr id="0" name=""/>
        <dsp:cNvSpPr/>
      </dsp:nvSpPr>
      <dsp:spPr>
        <a:xfrm>
          <a:off x="1932757" y="1500332"/>
          <a:ext cx="2940230" cy="2940230"/>
        </a:xfrm>
        <a:prstGeom prst="circularArrow">
          <a:avLst>
            <a:gd name="adj1" fmla="val 4687"/>
            <a:gd name="adj2" fmla="val 299029"/>
            <a:gd name="adj3" fmla="val 2515823"/>
            <a:gd name="adj4" fmla="val 1586201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B2BD2-75BC-445B-9BC9-68F7FD3E5B21}">
      <dsp:nvSpPr>
        <dsp:cNvPr id="0" name=""/>
        <dsp:cNvSpPr/>
      </dsp:nvSpPr>
      <dsp:spPr>
        <a:xfrm>
          <a:off x="477254" y="934341"/>
          <a:ext cx="2136261" cy="21362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2ED12-0465-4006-B391-336A673A48BC}">
      <dsp:nvSpPr>
        <dsp:cNvPr id="0" name=""/>
        <dsp:cNvSpPr/>
      </dsp:nvSpPr>
      <dsp:spPr>
        <a:xfrm>
          <a:off x="1330193" y="-207083"/>
          <a:ext cx="2303319" cy="230331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261DB-0389-42DB-81B4-B623CE068D6B}">
      <dsp:nvSpPr>
        <dsp:cNvPr id="0" name=""/>
        <dsp:cNvSpPr/>
      </dsp:nvSpPr>
      <dsp:spPr>
        <a:xfrm>
          <a:off x="676160" y="51067"/>
          <a:ext cx="556399" cy="556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200" kern="1200" dirty="0"/>
            <a:t>１</a:t>
          </a:r>
        </a:p>
      </dsp:txBody>
      <dsp:txXfrm>
        <a:off x="757643" y="132550"/>
        <a:ext cx="393433" cy="393433"/>
      </dsp:txXfrm>
    </dsp:sp>
    <dsp:sp modelId="{5B261DB8-E798-4192-87F9-317051BE07FD}">
      <dsp:nvSpPr>
        <dsp:cNvPr id="0" name=""/>
        <dsp:cNvSpPr/>
      </dsp:nvSpPr>
      <dsp:spPr>
        <a:xfrm rot="2160000">
          <a:off x="1214976" y="478457"/>
          <a:ext cx="147916" cy="1877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800" kern="1200"/>
        </a:p>
      </dsp:txBody>
      <dsp:txXfrm>
        <a:off x="1219213" y="502973"/>
        <a:ext cx="103541" cy="112670"/>
      </dsp:txXfrm>
    </dsp:sp>
    <dsp:sp modelId="{AE6F49A5-447D-4750-80AF-13224908F1CB}">
      <dsp:nvSpPr>
        <dsp:cNvPr id="0" name=""/>
        <dsp:cNvSpPr/>
      </dsp:nvSpPr>
      <dsp:spPr>
        <a:xfrm>
          <a:off x="1352083" y="542154"/>
          <a:ext cx="556399" cy="556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200" kern="1200" dirty="0"/>
            <a:t>２</a:t>
          </a:r>
        </a:p>
      </dsp:txBody>
      <dsp:txXfrm>
        <a:off x="1433566" y="623637"/>
        <a:ext cx="393433" cy="393433"/>
      </dsp:txXfrm>
    </dsp:sp>
    <dsp:sp modelId="{86C1D640-A819-44BB-9229-A05EA9DCCA0E}">
      <dsp:nvSpPr>
        <dsp:cNvPr id="0" name=""/>
        <dsp:cNvSpPr/>
      </dsp:nvSpPr>
      <dsp:spPr>
        <a:xfrm rot="6480000">
          <a:off x="1428528" y="1119777"/>
          <a:ext cx="147916" cy="1877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800" kern="1200"/>
        </a:p>
      </dsp:txBody>
      <dsp:txXfrm rot="10800000">
        <a:off x="1457572" y="1136232"/>
        <a:ext cx="103541" cy="112670"/>
      </dsp:txXfrm>
    </dsp:sp>
    <dsp:sp modelId="{06EB27A7-FB1B-4BAD-8C69-CD9BB481CBF1}">
      <dsp:nvSpPr>
        <dsp:cNvPr id="0" name=""/>
        <dsp:cNvSpPr/>
      </dsp:nvSpPr>
      <dsp:spPr>
        <a:xfrm>
          <a:off x="1093903" y="1336749"/>
          <a:ext cx="556399" cy="556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200" kern="1200" dirty="0"/>
            <a:t>３</a:t>
          </a:r>
        </a:p>
      </dsp:txBody>
      <dsp:txXfrm>
        <a:off x="1175386" y="1418232"/>
        <a:ext cx="393433" cy="393433"/>
      </dsp:txXfrm>
    </dsp:sp>
    <dsp:sp modelId="{A028613D-5432-43F2-8F18-45A76F3B3B01}">
      <dsp:nvSpPr>
        <dsp:cNvPr id="0" name=""/>
        <dsp:cNvSpPr/>
      </dsp:nvSpPr>
      <dsp:spPr>
        <a:xfrm rot="10800000">
          <a:off x="884588" y="1521056"/>
          <a:ext cx="147916" cy="1877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800" kern="1200"/>
        </a:p>
      </dsp:txBody>
      <dsp:txXfrm rot="10800000">
        <a:off x="928963" y="1558613"/>
        <a:ext cx="103541" cy="112670"/>
      </dsp:txXfrm>
    </dsp:sp>
    <dsp:sp modelId="{8C3E8CA0-2375-4BC0-ACAE-0B8C73F3B433}">
      <dsp:nvSpPr>
        <dsp:cNvPr id="0" name=""/>
        <dsp:cNvSpPr/>
      </dsp:nvSpPr>
      <dsp:spPr>
        <a:xfrm>
          <a:off x="258416" y="1336749"/>
          <a:ext cx="556399" cy="556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200" kern="1200" dirty="0"/>
            <a:t>４</a:t>
          </a:r>
        </a:p>
      </dsp:txBody>
      <dsp:txXfrm>
        <a:off x="339899" y="1418232"/>
        <a:ext cx="393433" cy="393433"/>
      </dsp:txXfrm>
    </dsp:sp>
    <dsp:sp modelId="{9332530D-DD3F-45D4-8A69-2C16D21D1549}">
      <dsp:nvSpPr>
        <dsp:cNvPr id="0" name=""/>
        <dsp:cNvSpPr/>
      </dsp:nvSpPr>
      <dsp:spPr>
        <a:xfrm rot="15120000">
          <a:off x="334862" y="1127740"/>
          <a:ext cx="147916" cy="1877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800" kern="1200"/>
        </a:p>
      </dsp:txBody>
      <dsp:txXfrm rot="10800000">
        <a:off x="363906" y="1186399"/>
        <a:ext cx="103541" cy="112670"/>
      </dsp:txXfrm>
    </dsp:sp>
    <dsp:sp modelId="{CCCE0815-A28D-41A6-9EE8-C92353722BF6}">
      <dsp:nvSpPr>
        <dsp:cNvPr id="0" name=""/>
        <dsp:cNvSpPr/>
      </dsp:nvSpPr>
      <dsp:spPr>
        <a:xfrm>
          <a:off x="237" y="542154"/>
          <a:ext cx="556399" cy="556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200" kern="1200" dirty="0"/>
            <a:t>５</a:t>
          </a:r>
        </a:p>
      </dsp:txBody>
      <dsp:txXfrm>
        <a:off x="81720" y="623637"/>
        <a:ext cx="393433" cy="393433"/>
      </dsp:txXfrm>
    </dsp:sp>
    <dsp:sp modelId="{C933B3B5-AC29-4716-B8DD-0A7311BAB9BB}">
      <dsp:nvSpPr>
        <dsp:cNvPr id="0" name=""/>
        <dsp:cNvSpPr/>
      </dsp:nvSpPr>
      <dsp:spPr>
        <a:xfrm rot="19440000">
          <a:off x="539053" y="483378"/>
          <a:ext cx="147916" cy="1877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800" kern="1200"/>
        </a:p>
      </dsp:txBody>
      <dsp:txXfrm>
        <a:off x="543290" y="533976"/>
        <a:ext cx="103541" cy="1126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FB7FE-FCF8-42E3-8A0C-7C76B38D8556}">
      <dsp:nvSpPr>
        <dsp:cNvPr id="0" name=""/>
        <dsp:cNvSpPr/>
      </dsp:nvSpPr>
      <dsp:spPr>
        <a:xfrm>
          <a:off x="360036" y="216030"/>
          <a:ext cx="1551670" cy="1551670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D6A75-36DA-4A73-81DF-BFE105C6D4AD}">
      <dsp:nvSpPr>
        <dsp:cNvPr id="0" name=""/>
        <dsp:cNvSpPr/>
      </dsp:nvSpPr>
      <dsp:spPr>
        <a:xfrm>
          <a:off x="412296" y="232276"/>
          <a:ext cx="1551670" cy="1551670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70606-09E7-4DD7-81C5-5F18B8E2B50D}">
      <dsp:nvSpPr>
        <dsp:cNvPr id="0" name=""/>
        <dsp:cNvSpPr/>
      </dsp:nvSpPr>
      <dsp:spPr>
        <a:xfrm>
          <a:off x="412296" y="232276"/>
          <a:ext cx="1551670" cy="1551670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1D07A-AE32-4444-BD06-48C48664991F}">
      <dsp:nvSpPr>
        <dsp:cNvPr id="0" name=""/>
        <dsp:cNvSpPr/>
      </dsp:nvSpPr>
      <dsp:spPr>
        <a:xfrm>
          <a:off x="412296" y="232276"/>
          <a:ext cx="1551670" cy="1551670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42C64-4E6B-4B6C-89B1-2DC0921971A2}">
      <dsp:nvSpPr>
        <dsp:cNvPr id="0" name=""/>
        <dsp:cNvSpPr/>
      </dsp:nvSpPr>
      <dsp:spPr>
        <a:xfrm>
          <a:off x="648070" y="576061"/>
          <a:ext cx="1080122" cy="864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/>
            <a:t>集中生産管理　</a:t>
          </a:r>
        </a:p>
      </dsp:txBody>
      <dsp:txXfrm>
        <a:off x="806250" y="702606"/>
        <a:ext cx="763762" cy="611011"/>
      </dsp:txXfrm>
    </dsp:sp>
    <dsp:sp modelId="{71F347D4-BD08-48B0-9A85-974DF068024B}">
      <dsp:nvSpPr>
        <dsp:cNvPr id="0" name=""/>
        <dsp:cNvSpPr/>
      </dsp:nvSpPr>
      <dsp:spPr>
        <a:xfrm>
          <a:off x="937974" y="130"/>
          <a:ext cx="500314" cy="500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700" kern="1200" dirty="0"/>
            <a:t>１</a:t>
          </a:r>
        </a:p>
      </dsp:txBody>
      <dsp:txXfrm>
        <a:off x="1011243" y="73399"/>
        <a:ext cx="353776" cy="353776"/>
      </dsp:txXfrm>
    </dsp:sp>
    <dsp:sp modelId="{2D8A5864-0537-4D79-BD17-0E01D2519F68}">
      <dsp:nvSpPr>
        <dsp:cNvPr id="0" name=""/>
        <dsp:cNvSpPr/>
      </dsp:nvSpPr>
      <dsp:spPr>
        <a:xfrm>
          <a:off x="1695798" y="757954"/>
          <a:ext cx="500314" cy="500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700" kern="1200" dirty="0"/>
            <a:t>２</a:t>
          </a:r>
        </a:p>
      </dsp:txBody>
      <dsp:txXfrm>
        <a:off x="1769067" y="831223"/>
        <a:ext cx="353776" cy="353776"/>
      </dsp:txXfrm>
    </dsp:sp>
    <dsp:sp modelId="{87AF9FF1-E9E5-45E6-9BD6-AA5664DE28F7}">
      <dsp:nvSpPr>
        <dsp:cNvPr id="0" name=""/>
        <dsp:cNvSpPr/>
      </dsp:nvSpPr>
      <dsp:spPr>
        <a:xfrm>
          <a:off x="937974" y="1515778"/>
          <a:ext cx="500314" cy="500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700" kern="1200" dirty="0"/>
            <a:t>３</a:t>
          </a:r>
        </a:p>
      </dsp:txBody>
      <dsp:txXfrm>
        <a:off x="1011243" y="1589047"/>
        <a:ext cx="353776" cy="353776"/>
      </dsp:txXfrm>
    </dsp:sp>
    <dsp:sp modelId="{95EF4CE1-4348-4128-A401-9EB392C47EA7}">
      <dsp:nvSpPr>
        <dsp:cNvPr id="0" name=""/>
        <dsp:cNvSpPr/>
      </dsp:nvSpPr>
      <dsp:spPr>
        <a:xfrm>
          <a:off x="180150" y="757954"/>
          <a:ext cx="500314" cy="500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700" kern="1200" dirty="0"/>
            <a:t>４</a:t>
          </a:r>
        </a:p>
      </dsp:txBody>
      <dsp:txXfrm>
        <a:off x="253419" y="831223"/>
        <a:ext cx="353776" cy="3537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DAF44-5F11-4398-8C61-24C882C6AD05}">
      <dsp:nvSpPr>
        <dsp:cNvPr id="0" name=""/>
        <dsp:cNvSpPr/>
      </dsp:nvSpPr>
      <dsp:spPr>
        <a:xfrm>
          <a:off x="263" y="204227"/>
          <a:ext cx="959872" cy="479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500" kern="1200" dirty="0"/>
            <a:t>食品</a:t>
          </a:r>
        </a:p>
      </dsp:txBody>
      <dsp:txXfrm>
        <a:off x="14320" y="218284"/>
        <a:ext cx="931758" cy="451822"/>
      </dsp:txXfrm>
    </dsp:sp>
    <dsp:sp modelId="{F736C1B0-6253-4F1E-871A-C53BA880D613}">
      <dsp:nvSpPr>
        <dsp:cNvPr id="0" name=""/>
        <dsp:cNvSpPr/>
      </dsp:nvSpPr>
      <dsp:spPr>
        <a:xfrm>
          <a:off x="96250" y="684163"/>
          <a:ext cx="95987" cy="359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952"/>
              </a:lnTo>
              <a:lnTo>
                <a:pt x="95987" y="3599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A57EE-0C4D-49E9-9355-F679181A4601}">
      <dsp:nvSpPr>
        <dsp:cNvPr id="0" name=""/>
        <dsp:cNvSpPr/>
      </dsp:nvSpPr>
      <dsp:spPr>
        <a:xfrm>
          <a:off x="192238" y="804147"/>
          <a:ext cx="767897" cy="479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300" kern="1200" dirty="0"/>
            <a:t>提供方法の変更</a:t>
          </a:r>
        </a:p>
      </dsp:txBody>
      <dsp:txXfrm>
        <a:off x="206295" y="818204"/>
        <a:ext cx="739783" cy="451822"/>
      </dsp:txXfrm>
    </dsp:sp>
    <dsp:sp modelId="{E22C73B1-9218-4180-86EC-393FAB3E701F}">
      <dsp:nvSpPr>
        <dsp:cNvPr id="0" name=""/>
        <dsp:cNvSpPr/>
      </dsp:nvSpPr>
      <dsp:spPr>
        <a:xfrm>
          <a:off x="96250" y="684163"/>
          <a:ext cx="95987" cy="959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872"/>
              </a:lnTo>
              <a:lnTo>
                <a:pt x="95987" y="9598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647F8E-96A3-4033-A43F-AD9E6392E190}">
      <dsp:nvSpPr>
        <dsp:cNvPr id="0" name=""/>
        <dsp:cNvSpPr/>
      </dsp:nvSpPr>
      <dsp:spPr>
        <a:xfrm>
          <a:off x="192238" y="1404068"/>
          <a:ext cx="767897" cy="479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300" kern="1200" dirty="0"/>
            <a:t>売り先の変更</a:t>
          </a:r>
          <a:endParaRPr kumimoji="1" lang="en-US" altLang="ja-JP" sz="1300" kern="1200" dirty="0"/>
        </a:p>
      </dsp:txBody>
      <dsp:txXfrm>
        <a:off x="206295" y="1418125"/>
        <a:ext cx="739783" cy="451822"/>
      </dsp:txXfrm>
    </dsp:sp>
    <dsp:sp modelId="{48FBCF4E-BB46-4881-92FB-7A62A61EA4B1}">
      <dsp:nvSpPr>
        <dsp:cNvPr id="0" name=""/>
        <dsp:cNvSpPr/>
      </dsp:nvSpPr>
      <dsp:spPr>
        <a:xfrm>
          <a:off x="1200104" y="204227"/>
          <a:ext cx="959872" cy="479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500" kern="1200" dirty="0"/>
            <a:t>車体・部品</a:t>
          </a:r>
        </a:p>
      </dsp:txBody>
      <dsp:txXfrm>
        <a:off x="1214161" y="218284"/>
        <a:ext cx="931758" cy="451822"/>
      </dsp:txXfrm>
    </dsp:sp>
    <dsp:sp modelId="{A9815653-6B4F-4B09-BD2F-547427007167}">
      <dsp:nvSpPr>
        <dsp:cNvPr id="0" name=""/>
        <dsp:cNvSpPr/>
      </dsp:nvSpPr>
      <dsp:spPr>
        <a:xfrm>
          <a:off x="1296091" y="684163"/>
          <a:ext cx="95987" cy="359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952"/>
              </a:lnTo>
              <a:lnTo>
                <a:pt x="95987" y="3599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AECF9-964D-4D3C-8FD8-AAB7119B5ADB}">
      <dsp:nvSpPr>
        <dsp:cNvPr id="0" name=""/>
        <dsp:cNvSpPr/>
      </dsp:nvSpPr>
      <dsp:spPr>
        <a:xfrm>
          <a:off x="1392078" y="804147"/>
          <a:ext cx="767897" cy="479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300" kern="1200" dirty="0"/>
            <a:t>受注調整</a:t>
          </a:r>
        </a:p>
      </dsp:txBody>
      <dsp:txXfrm>
        <a:off x="1406135" y="818204"/>
        <a:ext cx="739783" cy="451822"/>
      </dsp:txXfrm>
    </dsp:sp>
    <dsp:sp modelId="{67B674E0-C547-42FD-BF11-AFE1A0C9C7C0}">
      <dsp:nvSpPr>
        <dsp:cNvPr id="0" name=""/>
        <dsp:cNvSpPr/>
      </dsp:nvSpPr>
      <dsp:spPr>
        <a:xfrm>
          <a:off x="1296091" y="684163"/>
          <a:ext cx="95987" cy="959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872"/>
              </a:lnTo>
              <a:lnTo>
                <a:pt x="95987" y="9598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FC4D2-A0BF-4EC9-B332-9487706F3A3F}">
      <dsp:nvSpPr>
        <dsp:cNvPr id="0" name=""/>
        <dsp:cNvSpPr/>
      </dsp:nvSpPr>
      <dsp:spPr>
        <a:xfrm>
          <a:off x="1392078" y="1404068"/>
          <a:ext cx="767897" cy="479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300" kern="1200" dirty="0"/>
            <a:t>チーム　交代制</a:t>
          </a:r>
        </a:p>
      </dsp:txBody>
      <dsp:txXfrm>
        <a:off x="1406135" y="1418125"/>
        <a:ext cx="739783" cy="4518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8E9A3-316A-488E-959A-09750D1D7FEF}">
      <dsp:nvSpPr>
        <dsp:cNvPr id="0" name=""/>
        <dsp:cNvSpPr/>
      </dsp:nvSpPr>
      <dsp:spPr>
        <a:xfrm>
          <a:off x="35682" y="-6531"/>
          <a:ext cx="1764396" cy="621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/>
            <a:t>A</a:t>
          </a:r>
          <a:r>
            <a:rPr kumimoji="1" lang="ja-JP" altLang="en-US" sz="1600" kern="1200" dirty="0"/>
            <a:t>チーム　　　現場</a:t>
          </a:r>
        </a:p>
      </dsp:txBody>
      <dsp:txXfrm>
        <a:off x="53876" y="11663"/>
        <a:ext cx="1124288" cy="584789"/>
      </dsp:txXfrm>
    </dsp:sp>
    <dsp:sp modelId="{2E02AF17-6A94-4181-95E8-11E814DA3C5B}">
      <dsp:nvSpPr>
        <dsp:cNvPr id="0" name=""/>
        <dsp:cNvSpPr/>
      </dsp:nvSpPr>
      <dsp:spPr>
        <a:xfrm>
          <a:off x="251725" y="620245"/>
          <a:ext cx="1620361" cy="713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/>
            <a:t>B</a:t>
          </a:r>
          <a:r>
            <a:rPr kumimoji="1" lang="ja-JP" altLang="en-US" sz="1600" kern="1200" dirty="0"/>
            <a:t>チーム　　休み⇒　　現場</a:t>
          </a:r>
        </a:p>
      </dsp:txBody>
      <dsp:txXfrm>
        <a:off x="272611" y="641131"/>
        <a:ext cx="1082473" cy="671314"/>
      </dsp:txXfrm>
    </dsp:sp>
    <dsp:sp modelId="{31044B92-49A7-4D8D-B572-E675F0C88C24}">
      <dsp:nvSpPr>
        <dsp:cNvPr id="0" name=""/>
        <dsp:cNvSpPr/>
      </dsp:nvSpPr>
      <dsp:spPr>
        <a:xfrm>
          <a:off x="323641" y="1333330"/>
          <a:ext cx="1836477" cy="754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/>
            <a:t>C</a:t>
          </a:r>
          <a:r>
            <a:rPr kumimoji="1" lang="ja-JP" altLang="en-US" sz="1600" kern="1200" dirty="0"/>
            <a:t>チーム　　　リモート営業</a:t>
          </a:r>
        </a:p>
      </dsp:txBody>
      <dsp:txXfrm>
        <a:off x="345751" y="1355440"/>
        <a:ext cx="1229971" cy="710665"/>
      </dsp:txXfrm>
    </dsp:sp>
    <dsp:sp modelId="{A129D6CE-93D3-47B9-9A50-54379E6ECE43}">
      <dsp:nvSpPr>
        <dsp:cNvPr id="0" name=""/>
        <dsp:cNvSpPr/>
      </dsp:nvSpPr>
      <dsp:spPr>
        <a:xfrm>
          <a:off x="1435740" y="433402"/>
          <a:ext cx="400140" cy="4001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800" kern="1200"/>
        </a:p>
      </dsp:txBody>
      <dsp:txXfrm>
        <a:off x="1525771" y="433402"/>
        <a:ext cx="220078" cy="301105"/>
      </dsp:txXfrm>
    </dsp:sp>
    <dsp:sp modelId="{556CF6A2-CDD8-4107-813B-83CEDC32FB38}">
      <dsp:nvSpPr>
        <dsp:cNvPr id="0" name=""/>
        <dsp:cNvSpPr/>
      </dsp:nvSpPr>
      <dsp:spPr>
        <a:xfrm>
          <a:off x="1597740" y="1147498"/>
          <a:ext cx="400140" cy="4001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800" kern="1200"/>
        </a:p>
      </dsp:txBody>
      <dsp:txXfrm>
        <a:off x="1687771" y="1147498"/>
        <a:ext cx="220078" cy="301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2T01:39:30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24575,'1'14'0,"0"-1"0,1 1 0,0-1 0,1 0 0,1 1 0,6 15 0,1 3 0,-2-2 0,28 77 0,-19-61 0,18 40 0,-23-59 0,-2 0 0,8 31 0,8 18 0,66 126 0,-7-71 0,-17-30 0,19 24 0,-9-14 0,-37-24 0,76 116 0,-8-10 0,-52-116 0,-41-57 0,0 1 0,-2 1 0,0 0 0,17 37 0,-24-39 0,1-1 0,0 0 0,2 0 0,0-1 0,19 22 0,198 202 0,-214-227 0,-1 0 0,0 2 0,18 30 0,-20-29 0,1 0 0,1-1 0,21 22 0,55 41 0,-72-62 0,0 1 0,-2 0 0,18 28 0,-15-21 0,29 33 0,-13-25 0,55 42 0,-68-60 0,112 108 0,-64-57 0,-24-21 0,24 21 0,152 110 0,-213-170 0,1-1 0,0 0 0,1-1 0,-1 1 0,11 3 0,-11-5 0,1 1 0,-2 0 0,1 1 0,0 0 0,8 8 0,32 21 0,25 8 0,-45-25 0,1-1 0,42 17 0,-23-17 0,-18-7 0,33 16 0,40 17 0,-31-15 0,0 8 0,-47-22 0,51 19 0,-48-22 0,36 20 0,14 5 0,27 1 0,180 40 0,-255-72 0,1-2 0,61-2 0,-68-2 0,-1 1 0,0 1 0,0 1 0,0 1 0,0 1 0,33 10 0,-35-7 0,0-2 0,0 0 0,1-1 0,-1-1 0,46-1 0,-11 0 0,-30 1 0,0 1 0,42 12 0,-42-8 0,0-2 0,48 4 0,328-8 0,-198-4 0,1004 2 0,-1198-1 0,0 0 0,0 0 0,0-2 0,0 1 0,0-1 0,0-1 0,14-6 0,5-2 0,-9 7 0,1 0 0,-1 2 0,1 0 0,0 2 0,0 0 0,40 4 0,-3-1 0,-28-1 0,0-1 0,0-2 0,0-2 0,0 0 0,52-16 0,-36 5 0,11-4 0,66-14 0,-32 9 0,6-2 0,-69 19 0,-1-1 0,0-2 0,34-15 0,-33 12 0,-1 2 0,59-15 0,-73 22 0,0 0 0,23-11 0,17-5 0,-9 4 0,-1-1 0,78-44 0,-86 40 0,39-31 0,-21 14 0,-44 32 0,-1 1 0,1 0 0,20-7 0,-20 9 0,0-1 0,0 0 0,-1 0 0,17-12 0,445-301 0,-456 307 0,0-1 0,0 0 0,17-18 0,18-13 0,31-30 0,99-61 0,-80 49 0,7-4 0,-61 53 0,44-45 0,23-19 0,-82 73 0,52-60 0,-75 78 0,10-15 0,0 0 0,16-29 0,-23 32 0,2 1 0,0 1 0,1 0 0,29-29 0,-24 29 0,-1-2 0,27-36 0,-28 34 0,-7 8 0,-1 0 0,9-22 0,-1 4 0,55-116 0,-56 118 0,-7 14 0,20-31 0,36-37 0,-10-4 0,-2 10 0,-38 54 0,1 1 0,2 0 0,22-24 0,-12 19 0,-1-2 0,-1-1 0,21-34 0,-25 27 0,19-46 0,-30 58 0,1 1 0,2 0 0,0 1 0,1 0 0,27-31 0,-37 50 0,0-1 0,0 0 0,0-1 0,-1 1 0,0-1 0,-1 0 0,1 0 0,-1 0 0,0 0 0,-1-1 0,0 1 0,2-15 0,-1 13 0,0 0 0,0 0 0,1 0 0,0 0 0,11-15 0,0-3 0,-9 13 0,0 1 0,-1-1 0,4-24 0,-6 25 0,1-1 0,0 1 0,0 0 0,12-21 0,82-164 0,-93 186 0,-2 0 0,1 0 0,-2-1 0,1 1 0,-2-1 0,0 0 0,0-15 0,-1 10 0,1-1 0,4-19 0,-3 31 0,0 1 0,0-1 0,0 0 0,1 1 0,0 0 0,0 0 0,0 0 0,1 0 0,6-7 0,9-12-1365,-12 15-5461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2T01:40:02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2T01:40:10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2T01:40:23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2T01:40:26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2T01:40:26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24575,'-4'0'0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2T01:40:32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2T01:40:32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2T01:39:32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2T01:39:58.4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24575,'0'4'0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2T01:39:59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2T01:40:00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24575,'0'4'0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2T01:40:00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2T01:40:01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24575,'0'-4'0,"0"-6"0,0-1-8191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2T01:40:01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2T01:40:02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82F83-68CC-4499-835C-B2A01F7F04DD}" type="datetimeFigureOut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8EA1D-4434-40D9-9E55-49EDF6F9CA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822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4794B-5695-4423-AB9F-47108C637E9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912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4794B-5695-4423-AB9F-47108C637E9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8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B18FDE-EF4B-471E-918A-CA4FC1453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A73195B-A239-4AF1-B805-6FA8220A6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9DA5DD-AD4E-45E9-A3A9-F2E44731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97EC-D75B-4BD5-914D-CD1072EA5257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F5CDDE-0270-4506-ADDF-E9971892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CE242F-771D-4BB5-96FB-771F2C2D8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E623-E10F-4EC7-B03D-0B2913966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98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4156E-BF92-44CD-B339-02C227F50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EC5E99C-8E3C-48BC-83B7-29A1744D4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348CB2-1FF4-473B-B475-70E588A40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2E3C-81CF-4D2A-B7C1-0FF5F6BC3E5F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7C5186-D21D-4557-977D-4C7FA1BF6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96FFA1-471C-435A-969D-2D0534887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E623-E10F-4EC7-B03D-0B2913966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277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BB82B0E-15BE-4665-AB72-8D73C6C19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CEAC9E5-7092-4205-84A5-B3B247848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6E8A7E-7537-4E7C-91C2-0E5AD198A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D6AB-34F7-4F17-A313-C68DB62ED114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A16E91-23DC-4AAA-86FF-0C58B2495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16951A-9391-4077-8962-BC1B0A306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E623-E10F-4EC7-B03D-0B2913966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114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87738A-C94B-4A7E-93C8-C48B1627D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B3E58CA-865B-4522-A4FC-48ED684E3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C74280-B7FD-46EA-96F2-498292CEF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B666-FFBE-49E1-9861-74F9BFFAFED0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2F55EB-9B22-450D-A0A8-7AC2CA4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96FCB5-C362-44F3-A328-EE90B3FAC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385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A06D12-FBA9-43B7-B041-396AE5C3F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99CE62-3D79-4E51-860A-1934AF872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3774DC-262B-402F-AE37-5B6B9E2BD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DA1B-11DF-45DB-BA52-5E1E1E2007DD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97320B-48ED-4A02-80A1-B4D21B40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719E8A-6518-47D2-935D-64F9E8DCD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39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40FF6E-E1F9-4EFB-AD44-B24BC939F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563767-670F-4F95-A181-BC3EAEC56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EE0893-6B05-419C-A1C4-0244540CB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A9B4-2C26-4198-8FFF-5CCB44C43C20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758B0D-4572-4CA7-A0AA-5A7912C84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52818F-6D8D-479C-A110-76820F51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417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8FF7E3-3F6E-44DA-974A-A44ACE667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63BC6D-E577-485D-BD4A-3C4A98D354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01E8F70-14A3-413E-A138-627BC34A8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413C87-CD0B-4C0C-92C3-818A4BBDF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5902-B865-4E65-855C-7972CF48B045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52C08C-80A3-4EA0-A1B6-781AEFCB8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9A7AE1C-6F4B-4B4C-AAC4-3057D70E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167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4F0062-07FD-4A27-9125-4CCB71E8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75DC096-C853-43C1-9D16-1339553E6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A9BB537-1778-4B58-9FA1-48AD4DAEF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F44D67D-37BD-4080-85CA-9519434DB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D37E26E-7E36-4F4B-9C50-86E14312A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1201CDD-3884-43BF-8D16-3F059DC9C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79E7-2FED-42F9-BF52-71D069F54238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58930E3-AC6E-4EA5-A40A-DF2756D6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E1877A0-6E37-420E-86BB-E0B5DE3F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165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5E482C-EE67-4703-AF67-4A3440250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B52551-D69F-4270-B9A9-5CABED2C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1686-8268-4ADB-B00E-2CEB135C5116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C7C2475-44E7-4C72-B074-7176AF57D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8E6516C-D5D2-4CDD-9107-B6DBD5E8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048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B87EA46-391B-4F4C-839A-E7AE3D918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47A7-0DF3-4732-859D-24904CAB3E5F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5088738-A677-4784-9383-D520F3EC2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974E60-08E4-4B41-BC09-9CE7B1F0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902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80BF0B-9573-426D-8A99-5EA4E4F9B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16246E-9151-45EB-A58C-5908A6A06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2086931-F8E9-4D9F-B528-9A0B68658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1A25C74-B9AF-4796-AC68-CBFE0C39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E2236-92EE-453F-9875-E52766EAAB19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E2D32AB-B03F-47D0-A813-98C6134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34DBD8-1851-4244-9E5F-9C3C6CC0B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855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DC09F0-FE83-4E32-B1C7-C565CE8F4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CF35FF-9F11-4CB0-B7A5-F3E2BE01F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8C8F4C-7DDC-4FB2-9C6E-0AF709545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0D60-BD46-469B-A19B-14DC71FD6553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DCC70E-0398-46EC-A25D-17D631487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B6B26B-0301-453C-9A88-3094AF72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E623-E10F-4EC7-B03D-0B2913966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2923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146CEF-1147-4C67-AC50-F57D93948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02C0D23-76CE-4005-856E-2F457FC19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5946259-30F7-4875-9D22-BD04D99E6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9B48583-5F5C-44CE-9EE7-3243E79C9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3E41-FD12-4DA2-B63A-574BB422774A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75540C8-3947-425E-BD1E-671DE9F2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F04B126-692D-49F8-9775-4338CEFF2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05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1EACF3-2C37-4CC6-B5BC-7CB1A0F2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A02496-2E1C-4CE4-A815-471C6636F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AD4E82-9463-487A-B10E-524F51CDA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184C-1B50-4FA4-8CB7-A818703936C1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994602-C4ED-4430-AA3B-28B5D7FB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643CC6-7573-4064-BF5D-D81702215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3117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63D0C12-E2CA-4930-BCC7-D50FCB006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0C73C5C-CB1C-4737-AA07-A765620EDD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1F1851-7B21-46E2-820B-E272472D0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A10F-2FB2-457F-A12B-100AE6143B8E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C12F9E-04D9-4261-A90B-4AEB78116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4DBF70-BFAC-4418-94F8-A6160948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181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682F-0C1D-4192-BE1E-7CF575460DDA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89A1-8727-4909-BADB-CE1E0835D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485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5D13-4B9C-4EFC-A68D-D32106B97E44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89A1-8727-4909-BADB-CE1E0835D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889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BC13-E560-4EF7-972B-10BA774B02A8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89A1-8727-4909-BADB-CE1E0835D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652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1EE2-1A1A-4B28-B3A8-A1879ECC9D49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89A1-8727-4909-BADB-CE1E0835D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60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B2C4-3C00-40E8-904C-889E5CFE5921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89A1-8727-4909-BADB-CE1E0835D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144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AB0B-FD06-4864-BC95-40A89626B674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89A1-8727-4909-BADB-CE1E0835D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171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FD56-E747-4A9E-98FD-1E7661FC48CC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89A1-8727-4909-BADB-CE1E0835D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36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DB65C9-BB7F-4DD1-B2B9-E0CF32EF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1E7B938-DD3F-45B7-B1B3-56EA94C67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810CE0-AFF7-4A9C-85C2-50E5A879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88C5-C938-4EE8-975F-95AB8BFC4E2D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18E218-CA11-4F0F-A36F-5CAC932DC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D632DC-314D-4226-A5DC-0491720A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E623-E10F-4EC7-B03D-0B2913966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1571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1A4B-16B3-4057-8CDE-4EA03F985E7A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89A1-8727-4909-BADB-CE1E0835D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69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935E-4C53-4706-8A83-8099653A28DA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89A1-8727-4909-BADB-CE1E0835D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441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E18C-9DB7-4326-84F2-CD1396F99972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89A1-8727-4909-BADB-CE1E0835D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17126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7026-FF9C-4CAA-896C-941EA89B2816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89A1-8727-4909-BADB-CE1E0835D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1482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87738A-C94B-4A7E-93C8-C48B1627D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B3E58CA-865B-4522-A4FC-48ED684E3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C74280-B7FD-46EA-96F2-498292CEF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61F1-0EB1-40E0-ADB5-31EEF7BF9A80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2F55EB-9B22-450D-A0A8-7AC2CA4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96FCB5-C362-44F3-A328-EE90B3FAC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7888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A06D12-FBA9-43B7-B041-396AE5C3F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99CE62-3D79-4E51-860A-1934AF872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3774DC-262B-402F-AE37-5B6B9E2BD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6445-CBFB-4C60-B314-FD6E109F8177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97320B-48ED-4A02-80A1-B4D21B40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719E8A-6518-47D2-935D-64F9E8DCD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925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40FF6E-E1F9-4EFB-AD44-B24BC939F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563767-670F-4F95-A181-BC3EAEC56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EE0893-6B05-419C-A1C4-0244540CB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101E-E246-4BAF-983A-16A44BDE0349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758B0D-4572-4CA7-A0AA-5A7912C84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52818F-6D8D-479C-A110-76820F51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6899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8FF7E3-3F6E-44DA-974A-A44ACE667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63BC6D-E577-485D-BD4A-3C4A98D354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01E8F70-14A3-413E-A138-627BC34A8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413C87-CD0B-4C0C-92C3-818A4BBDF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E67E-E41C-490E-9235-13735AC541BF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52C08C-80A3-4EA0-A1B6-781AEFCB8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9A7AE1C-6F4B-4B4C-AAC4-3057D70E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3591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4F0062-07FD-4A27-9125-4CCB71E8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75DC096-C853-43C1-9D16-1339553E6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A9BB537-1778-4B58-9FA1-48AD4DAEF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F44D67D-37BD-4080-85CA-9519434DB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D37E26E-7E36-4F4B-9C50-86E14312A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1201CDD-3884-43BF-8D16-3F059DC9C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CE9F-612C-4F9E-BF0A-ED5EDBA7DD01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58930E3-AC6E-4EA5-A40A-DF2756D6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E1877A0-6E37-420E-86BB-E0B5DE3F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58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5E482C-EE67-4703-AF67-4A3440250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B52551-D69F-4270-B9A9-5CABED2C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1802-064A-4F28-ACE1-EEE616906BB2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C7C2475-44E7-4C72-B074-7176AF57D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8E6516C-D5D2-4CDD-9107-B6DBD5E8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32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69D9CE-F139-4A27-AB78-52CF7AC4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8ACFA-F7B6-4EAC-BDE3-AE8DE54A7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D8449EB-8C5C-44E6-9C89-13FD9E6C5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3BC231-6881-40F3-B996-BCFB3158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9CD7-C05C-4A92-9C5F-243AC107749F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0696A29-6380-4317-BA5E-EC2467611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E715F58-36FA-4720-8488-1FD44FB66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E623-E10F-4EC7-B03D-0B2913966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5921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B87EA46-391B-4F4C-839A-E7AE3D918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5A71-E209-4AE9-AAD9-87B1A4471EA1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5088738-A677-4784-9383-D520F3EC2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974E60-08E4-4B41-BC09-9CE7B1F0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9826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80BF0B-9573-426D-8A99-5EA4E4F9B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16246E-9151-45EB-A58C-5908A6A06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2086931-F8E9-4D9F-B528-9A0B68658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1A25C74-B9AF-4796-AC68-CBFE0C39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C6E0-B5CF-44ED-8603-90F7CE6785AC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E2D32AB-B03F-47D0-A813-98C6134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34DBD8-1851-4244-9E5F-9C3C6CC0B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5051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146CEF-1147-4C67-AC50-F57D93948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02C0D23-76CE-4005-856E-2F457FC19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5946259-30F7-4875-9D22-BD04D99E6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9B48583-5F5C-44CE-9EE7-3243E79C9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E01D-8577-465D-BBFC-E7D47C23083E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75540C8-3947-425E-BD1E-671DE9F2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F04B126-692D-49F8-9775-4338CEFF2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7289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1EACF3-2C37-4CC6-B5BC-7CB1A0F2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A02496-2E1C-4CE4-A815-471C6636F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AD4E82-9463-487A-B10E-524F51CDA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AA1C-B644-4BBF-811D-5881084198DB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994602-C4ED-4430-AA3B-28B5D7FB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643CC6-7573-4064-BF5D-D81702215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6192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63D0C12-E2CA-4930-BCC7-D50FCB006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0C73C5C-CB1C-4737-AA07-A765620EDD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1F1851-7B21-46E2-820B-E272472D0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1581-8248-4DA5-9482-C66EF886549D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C12F9E-04D9-4261-A90B-4AEB78116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4DBF70-BFAC-4418-94F8-A6160948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30233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A92F9-9DC9-4D25-AEF2-1788A2E75083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坪内経営法務事務所 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89A1-8727-4909-BADB-CE1E0835D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27372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82A6-1711-4BA2-86E6-2EFC423BBAF5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坪内経営法務事務所 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89A1-8727-4909-BADB-CE1E0835D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70344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15B5-B561-42B4-AAD0-31D768C5A906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坪内経営法務事務所 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89A1-8727-4909-BADB-CE1E0835D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804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9275-E67B-47E4-BFCE-53E2C810469C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坪内経営法務事務所 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89A1-8727-4909-BADB-CE1E0835D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9234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27A5-898E-45D8-AC5C-8D447CBB9D4B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坪内経営法務事務所 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89A1-8727-4909-BADB-CE1E0835D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262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2D6B96-5104-48B4-8DC5-060446EFF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0F505F-BB96-4918-96CA-C2851BF44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2D1997A-DD3F-4386-8D88-BD236E3B0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5F0D4FD-059B-4B1E-849E-1A9C10B8D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DE5EBDD-14BC-4465-AB86-224FE4F0C7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671D096-64B9-4D7D-AE19-C2F6ACE1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3CD5-3577-460E-BF2D-3BE8AED75098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2D08DB4-7794-4E4B-BA3E-505F54E85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A999EAB-B0CB-41A0-AE68-5E382DFB0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E623-E10F-4EC7-B03D-0B2913966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92266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191C-DB39-44D9-80E9-03BEF1627F19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坪内経営法務事務所 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89A1-8727-4909-BADB-CE1E0835D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0162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51FF-78C7-4093-B059-4E140C4524A9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坪内経営法務事務所 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89A1-8727-4909-BADB-CE1E0835D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971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A88B-6914-4623-AE4F-68BBD5BCA49A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坪内経営法務事務所 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89A1-8727-4909-BADB-CE1E0835D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2595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41DB-C941-46E7-A052-10D8A65D359A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坪内経営法務事務所 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89A1-8727-4909-BADB-CE1E0835D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665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DEB7-AE65-4692-BB8C-78EDED9CCF67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坪内経営法務事務所 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89A1-8727-4909-BADB-CE1E0835D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54793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E307-EDA4-4D42-A05E-9EA48B45E14C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坪内経営法務事務所 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89A1-8727-4909-BADB-CE1E0835D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5957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87738A-C94B-4A7E-93C8-C48B1627D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B3E58CA-865B-4522-A4FC-48ED684E3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C74280-B7FD-46EA-96F2-498292CEF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388B-42B5-4834-AB2E-2F6193177B30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2F55EB-9B22-450D-A0A8-7AC2CA4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 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96FCB5-C362-44F3-A328-EE90B3FAC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89770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A06D12-FBA9-43B7-B041-396AE5C3F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99CE62-3D79-4E51-860A-1934AF872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3774DC-262B-402F-AE37-5B6B9E2BD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872F-6801-413A-97D1-53E6B709323C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97320B-48ED-4A02-80A1-B4D21B40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 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719E8A-6518-47D2-935D-64F9E8DCD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5928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40FF6E-E1F9-4EFB-AD44-B24BC939F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563767-670F-4F95-A181-BC3EAEC56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EE0893-6B05-419C-A1C4-0244540CB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66E1-312F-4F53-BF35-3A6D42AE7084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758B0D-4572-4CA7-A0AA-5A7912C84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 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52818F-6D8D-479C-A110-76820F51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0653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8FF7E3-3F6E-44DA-974A-A44ACE667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63BC6D-E577-485D-BD4A-3C4A98D354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01E8F70-14A3-413E-A138-627BC34A8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413C87-CD0B-4C0C-92C3-818A4BBDF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0669-A402-4A3D-9A3E-6CA66071816F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52C08C-80A3-4EA0-A1B6-781AEFCB8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 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9A7AE1C-6F4B-4B4C-AAC4-3057D70E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15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F2C0F6-14CA-4ACE-9FE0-BFE794DA5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E0B9EC9-17CF-4214-98EC-3178C3A0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4606-45AA-4C32-A882-1C1DF725BE70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24B7613-CC34-433C-84A5-FE7FF348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9E6CF65-45E5-4715-BEC8-27820354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E623-E10F-4EC7-B03D-0B2913966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91175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4F0062-07FD-4A27-9125-4CCB71E8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75DC096-C853-43C1-9D16-1339553E6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A9BB537-1778-4B58-9FA1-48AD4DAEF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F44D67D-37BD-4080-85CA-9519434DB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D37E26E-7E36-4F4B-9C50-86E14312A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1201CDD-3884-43BF-8D16-3F059DC9C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E695-69F8-44B0-AD63-12DC0A31D169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58930E3-AC6E-4EA5-A40A-DF2756D6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 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E1877A0-6E37-420E-86BB-E0B5DE3F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7781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5E482C-EE67-4703-AF67-4A3440250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B52551-D69F-4270-B9A9-5CABED2C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7643-986A-412A-A36F-0A671BBE98B6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C7C2475-44E7-4C72-B074-7176AF57D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 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8E6516C-D5D2-4CDD-9107-B6DBD5E8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0909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B87EA46-391B-4F4C-839A-E7AE3D918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43D92-A911-433E-8532-EA5FE768E3C4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5088738-A677-4784-9383-D520F3EC2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 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974E60-08E4-4B41-BC09-9CE7B1F0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90741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80BF0B-9573-426D-8A99-5EA4E4F9B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16246E-9151-45EB-A58C-5908A6A06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2086931-F8E9-4D9F-B528-9A0B68658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1A25C74-B9AF-4796-AC68-CBFE0C39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E198-4EBE-4A2E-9D34-69E15C4FB0EC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E2D32AB-B03F-47D0-A813-98C6134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 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34DBD8-1851-4244-9E5F-9C3C6CC0B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2187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146CEF-1147-4C67-AC50-F57D93948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02C0D23-76CE-4005-856E-2F457FC19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5946259-30F7-4875-9D22-BD04D99E6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9B48583-5F5C-44CE-9EE7-3243E79C9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59C9-133C-4321-B021-14C2160EC889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75540C8-3947-425E-BD1E-671DE9F2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 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F04B126-692D-49F8-9775-4338CEFF2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70003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1EACF3-2C37-4CC6-B5BC-7CB1A0F2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A02496-2E1C-4CE4-A815-471C6636F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AD4E82-9463-487A-B10E-524F51CDA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55BC-885E-4196-BBAA-236026167AAB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994602-C4ED-4430-AA3B-28B5D7FB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 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643CC6-7573-4064-BF5D-D81702215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285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63D0C12-E2CA-4930-BCC7-D50FCB006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0C73C5C-CB1C-4737-AA07-A765620EDD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1F1851-7B21-46E2-820B-E272472D0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13E9-BFEB-47F3-92C0-3E3CB9060C8E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C12F9E-04D9-4261-A90B-4AEB78116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 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4DBF70-BFAC-4418-94F8-A6160948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08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A570C7B-3971-4B0C-9B62-C8360B73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1618-FC2A-43E5-ACAE-F3F21C5000B9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9A20774-4788-4042-8842-1240AC44B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370848-15CC-4C97-B589-8A2483E1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E623-E10F-4EC7-B03D-0B2913966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43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172C48-B327-48C4-8BA3-A0DB56F44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97426B-4E0A-476E-A890-BF2B4E9AD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FDA5E2B-8F22-47AA-9352-21624EC38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3EEEF1-1ED5-401A-9BA1-72265BD6B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E9AA-1376-4B8C-BE22-9497DA2C43E8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42A8F4E-4D9D-4AE2-8C65-476C436F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34D6CF-380F-49BE-9AEE-3B4881CDE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E623-E10F-4EC7-B03D-0B2913966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90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86168D-07BC-4CF7-B9E5-F6A8C546C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11FCED8-8251-4323-ABBA-857045B340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6F4924D-F259-41B2-85DA-71F74A144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31687FF-8412-4FFB-BDA1-C4013369D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4F47-CB7F-4173-90C3-80E808DA0DC0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C0D009-84AB-416C-B192-9CED074C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78D2AA7-714D-420B-9A46-C25C1A9E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E623-E10F-4EC7-B03D-0B2913966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56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58354EE-2994-4AF4-84F8-D392D859A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80272F0-4DCD-4870-92B5-5395986E4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868BD5-ABA6-4B3C-BD54-AE70665A4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B719D-1982-40B3-85CE-74038B56DDAC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D848F4-71F8-47E0-99C2-BD23F9553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9FFE2F-2CA2-43CB-ADED-CF43BD014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9E623-E10F-4EC7-B03D-0B2913966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63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713134E-1B43-4E6F-9678-8E759727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941F3E0-4C45-46CB-831B-9D6C34F1C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BAA16C-1CF4-4003-B3C2-312B4C4510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53DDB-664D-485E-BDD4-9332636328A2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323242-ABE2-4561-B61D-6006F6CCA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C33D3B-AA03-4C0B-9FAF-081F18273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7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44101-6FB8-4D35-A742-3E881F86D17D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E89A1-8727-4909-BADB-CE1E0835D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71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713134E-1B43-4E6F-9678-8E759727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941F3E0-4C45-46CB-831B-9D6C34F1C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BAA16C-1CF4-4003-B3C2-312B4C4510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51A90-F415-488E-BFC9-5C5F7D82B5FE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323242-ABE2-4561-B61D-6006F6CCA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C33D3B-AA03-4C0B-9FAF-081F18273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64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A1523-BD4C-4319-85E2-DA56A1253A7A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坪内経営法務事務所 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E89A1-8727-4909-BADB-CE1E0835D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14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713134E-1B43-4E6F-9678-8E759727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941F3E0-4C45-46CB-831B-9D6C34F1C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BAA16C-1CF4-4003-B3C2-312B4C4510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E5113-597D-4529-A2F5-5B81736089CF}" type="datetime1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323242-ABE2-4561-B61D-6006F6CCA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Copyright </a:t>
            </a:r>
            <a:r>
              <a:rPr kumimoji="1" lang="ja-JP" altLang="en-US"/>
              <a:t>仙台経営</a:t>
            </a:r>
            <a:r>
              <a:rPr kumimoji="1" lang="en-US" altLang="ja-JP"/>
              <a:t>.com </a:t>
            </a:r>
            <a:r>
              <a:rPr kumimoji="1" lang="ja-JP" altLang="en-US"/>
              <a:t>仙台経営サポート</a:t>
            </a:r>
            <a:r>
              <a:rPr kumimoji="1" lang="en-US" altLang="ja-JP"/>
              <a:t>50</a:t>
            </a:r>
            <a:r>
              <a:rPr kumimoji="1" lang="ja-JP" altLang="en-US"/>
              <a:t>社の信頼と実績　株式会社坪内経営コンサルタンツ </a:t>
            </a:r>
            <a:r>
              <a:rPr kumimoji="1" lang="en-US" altLang="ja-JP"/>
              <a:t>2011 – All rights reserved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C33D3B-AA03-4C0B-9FAF-081F18273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CC749-20A1-4704-9002-B659FA9B9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04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8.xml"/><Relationship Id="rId18" Type="http://schemas.openxmlformats.org/officeDocument/2006/relationships/customXml" Target="../ink/ink13.xml"/><Relationship Id="rId3" Type="http://schemas.openxmlformats.org/officeDocument/2006/relationships/image" Target="../media/image6.png"/><Relationship Id="rId21" Type="http://schemas.openxmlformats.org/officeDocument/2006/relationships/customXml" Target="../ink/ink15.xml"/><Relationship Id="rId7" Type="http://schemas.openxmlformats.org/officeDocument/2006/relationships/image" Target="../media/image8.png"/><Relationship Id="rId12" Type="http://schemas.openxmlformats.org/officeDocument/2006/relationships/image" Target="../media/image9.png"/><Relationship Id="rId17" Type="http://schemas.openxmlformats.org/officeDocument/2006/relationships/customXml" Target="../ink/ink12.xml"/><Relationship Id="rId2" Type="http://schemas.openxmlformats.org/officeDocument/2006/relationships/customXml" Target="../ink/ink1.xml"/><Relationship Id="rId16" Type="http://schemas.openxmlformats.org/officeDocument/2006/relationships/customXml" Target="../ink/ink11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57.xml"/><Relationship Id="rId6" Type="http://schemas.openxmlformats.org/officeDocument/2006/relationships/customXml" Target="../ink/ink3.xml"/><Relationship Id="rId11" Type="http://schemas.openxmlformats.org/officeDocument/2006/relationships/customXml" Target="../ink/ink7.xml"/><Relationship Id="rId5" Type="http://schemas.openxmlformats.org/officeDocument/2006/relationships/image" Target="../media/image7.png"/><Relationship Id="rId15" Type="http://schemas.openxmlformats.org/officeDocument/2006/relationships/customXml" Target="../ink/ink10.xml"/><Relationship Id="rId10" Type="http://schemas.openxmlformats.org/officeDocument/2006/relationships/customXml" Target="../ink/ink6.xml"/><Relationship Id="rId19" Type="http://schemas.openxmlformats.org/officeDocument/2006/relationships/customXml" Target="../ink/ink14.xml"/><Relationship Id="rId4" Type="http://schemas.openxmlformats.org/officeDocument/2006/relationships/customXml" Target="../ink/ink2.xml"/><Relationship Id="rId9" Type="http://schemas.openxmlformats.org/officeDocument/2006/relationships/customXml" Target="../ink/ink5.xml"/><Relationship Id="rId14" Type="http://schemas.openxmlformats.org/officeDocument/2006/relationships/customXml" Target="../ink/ink9.xml"/><Relationship Id="rId22" Type="http://schemas.openxmlformats.org/officeDocument/2006/relationships/customXml" Target="../ink/ink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26" Type="http://schemas.microsoft.com/office/2007/relationships/diagramDrawing" Target="../diagrams/drawing10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34" Type="http://schemas.openxmlformats.org/officeDocument/2006/relationships/diagramQuickStyle" Target="../diagrams/quickStyle12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5" Type="http://schemas.openxmlformats.org/officeDocument/2006/relationships/diagramColors" Target="../diagrams/colors10.xml"/><Relationship Id="rId33" Type="http://schemas.openxmlformats.org/officeDocument/2006/relationships/diagramLayout" Target="../diagrams/layout12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29" Type="http://schemas.openxmlformats.org/officeDocument/2006/relationships/diagramQuickStyle" Target="../diagrams/quickStyle1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24" Type="http://schemas.openxmlformats.org/officeDocument/2006/relationships/diagramQuickStyle" Target="../diagrams/quickStyle10.xml"/><Relationship Id="rId32" Type="http://schemas.openxmlformats.org/officeDocument/2006/relationships/diagramData" Target="../diagrams/data12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23" Type="http://schemas.openxmlformats.org/officeDocument/2006/relationships/diagramLayout" Target="../diagrams/layout10.xml"/><Relationship Id="rId28" Type="http://schemas.openxmlformats.org/officeDocument/2006/relationships/diagramLayout" Target="../diagrams/layout11.xml"/><Relationship Id="rId36" Type="http://schemas.microsoft.com/office/2007/relationships/diagramDrawing" Target="../diagrams/drawing12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31" Type="http://schemas.microsoft.com/office/2007/relationships/diagramDrawing" Target="../diagrams/drawing11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Relationship Id="rId22" Type="http://schemas.openxmlformats.org/officeDocument/2006/relationships/diagramData" Target="../diagrams/data10.xml"/><Relationship Id="rId27" Type="http://schemas.openxmlformats.org/officeDocument/2006/relationships/diagramData" Target="../diagrams/data11.xml"/><Relationship Id="rId30" Type="http://schemas.openxmlformats.org/officeDocument/2006/relationships/diagramColors" Target="../diagrams/colors11.xml"/><Relationship Id="rId35" Type="http://schemas.openxmlformats.org/officeDocument/2006/relationships/diagramColors" Target="../diagrams/colors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8B180-CEE5-49DA-8356-F66E2FC2B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75" y="426128"/>
            <a:ext cx="11762912" cy="3222594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ja-JP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栗原法人会</a:t>
            </a:r>
            <a:br>
              <a:rPr kumimoji="1" lang="en-US" altLang="ja-JP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kumimoji="1" lang="ja-JP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青年部例会報告</a:t>
            </a:r>
            <a:br>
              <a:rPr kumimoji="1" lang="en-US" altLang="ja-JP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kumimoji="1" lang="ja-JP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「自社の経営改善のヒントを数字から見つけよう」</a:t>
            </a:r>
            <a:br>
              <a:rPr kumimoji="1" lang="en-US" altLang="ja-JP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令和</a:t>
            </a:r>
            <a:r>
              <a:rPr kumimoji="1" lang="en-US" altLang="ja-JP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5</a:t>
            </a:r>
            <a:r>
              <a:rPr kumimoji="1" lang="ja-JP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年</a:t>
            </a:r>
            <a:r>
              <a:rPr kumimoji="1" lang="en-US" altLang="ja-JP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7</a:t>
            </a:r>
            <a:r>
              <a:rPr kumimoji="1" lang="ja-JP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月</a:t>
            </a:r>
            <a:r>
              <a:rPr kumimoji="1" lang="en-US" altLang="ja-JP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28</a:t>
            </a:r>
            <a:r>
              <a:rPr kumimoji="1" lang="ja-JP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日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F84FACF-F382-46CB-89D5-81ADFC77E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575" y="3941686"/>
            <a:ext cx="11762912" cy="2050742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ja-JP" altLang="en-US" sz="3900" b="1" dirty="0"/>
              <a:t>宮城県中小企業家同友会経営相談窓口</a:t>
            </a:r>
            <a:endParaRPr lang="en-US" altLang="ja-JP" sz="3900" b="1" dirty="0"/>
          </a:p>
          <a:p>
            <a:r>
              <a:rPr kumimoji="1" lang="ja-JP" altLang="en-US" sz="3600" b="1" dirty="0"/>
              <a:t>株式会社坪内経営コンサルタンツ　</a:t>
            </a:r>
            <a:endParaRPr kumimoji="1" lang="en-US" altLang="ja-JP" sz="3600" b="1" dirty="0"/>
          </a:p>
          <a:p>
            <a:r>
              <a:rPr kumimoji="1" lang="ja-JP" altLang="en-US" sz="3600" b="1" dirty="0"/>
              <a:t>代表取締役　坪内啓　</a:t>
            </a:r>
            <a:endParaRPr kumimoji="1" lang="en-US" altLang="ja-JP" sz="3600" b="1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7E0F139-45BC-4279-A551-62EC79296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56350"/>
            <a:ext cx="4571999" cy="365125"/>
          </a:xfrm>
        </p:spPr>
        <p:txBody>
          <a:bodyPr/>
          <a:lstStyle/>
          <a:p>
            <a:r>
              <a:rPr kumimoji="1" lang="en-US" altLang="ja-JP" dirty="0"/>
              <a:t>Copyright </a:t>
            </a:r>
            <a:r>
              <a:rPr kumimoji="1" lang="ja-JP" altLang="en-US" dirty="0"/>
              <a:t>仙台経営</a:t>
            </a:r>
            <a:r>
              <a:rPr kumimoji="1" lang="en-US" altLang="ja-JP" dirty="0"/>
              <a:t>.com </a:t>
            </a:r>
            <a:r>
              <a:rPr kumimoji="1" lang="ja-JP" altLang="en-US" dirty="0"/>
              <a:t>仙台経営サポート</a:t>
            </a:r>
            <a:r>
              <a:rPr kumimoji="1" lang="en-US" altLang="ja-JP" dirty="0"/>
              <a:t>50</a:t>
            </a:r>
            <a:r>
              <a:rPr kumimoji="1" lang="ja-JP" altLang="en-US" dirty="0"/>
              <a:t>社の信頼と実績　株式会社坪内経営コンサルタンツ</a:t>
            </a:r>
            <a:r>
              <a:rPr kumimoji="1" lang="en-US" altLang="ja-JP" dirty="0"/>
              <a:t>2011 – All rights reserved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622423C-0473-42FE-9F2A-1B22D1DD4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01" y="5003075"/>
            <a:ext cx="1660124" cy="1535837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6C37D6E-A142-445B-A53D-0B3D63FE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5228"/>
            <a:ext cx="2743200" cy="365125"/>
          </a:xfrm>
        </p:spPr>
        <p:txBody>
          <a:bodyPr/>
          <a:lstStyle/>
          <a:p>
            <a:fld id="{2F89E623-E10F-4EC7-B03D-0B29139663C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3323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8A89F6-B21D-4B5F-B2C7-5FE9523BB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0" i="0" dirty="0">
                <a:solidFill>
                  <a:srgbClr val="333333"/>
                </a:solidFill>
                <a:effectLst/>
                <a:latin typeface="ヒラギノ角ゴ ProN W3"/>
              </a:rPr>
              <a:t>売上高キャッシュフロー比率→資金繰りの指標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35620C-A78F-4EAA-A4BC-FFD9472C5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729056" cy="4525963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 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債権：売掛金や貸付金等が滞り、回収が進まず、現金が不足する。</a:t>
            </a:r>
            <a:br>
              <a:rPr lang="ja-JP" altLang="en-US" b="0" i="0" dirty="0">
                <a:solidFill>
                  <a:srgbClr val="333333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en-US" altLang="ja-JP" b="0" i="0" dirty="0">
                <a:solidFill>
                  <a:srgbClr val="333333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 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在庫：不良在庫が積みあがり、現金化が進まず、現金が不足する。</a:t>
            </a:r>
            <a:br>
              <a:rPr lang="ja-JP" altLang="en-US" b="0" i="0" dirty="0">
                <a:solidFill>
                  <a:srgbClr val="333333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en-US" altLang="ja-JP" b="0" i="0" dirty="0">
                <a:solidFill>
                  <a:srgbClr val="333333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 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過大投資：過去の過大な設備投資等により、借入金が返済できなくなる。</a:t>
            </a:r>
            <a:br>
              <a:rPr lang="ja-JP" altLang="en-US" b="0" i="0" dirty="0">
                <a:solidFill>
                  <a:srgbClr val="333333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en-US" altLang="ja-JP" b="0" i="0" dirty="0">
                <a:solidFill>
                  <a:srgbClr val="333333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4 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資金調達不調：あてにしていた借入等が不調に終わり、現金が不足する。</a:t>
            </a:r>
            <a:br>
              <a:rPr lang="ja-JP" altLang="en-US" b="0" i="0" dirty="0">
                <a:solidFill>
                  <a:srgbClr val="333333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endParaRPr lang="ja-JP" altLang="en-US" b="0" i="0" dirty="0">
              <a:solidFill>
                <a:srgbClr val="333333"/>
              </a:solidFill>
              <a:effectLst/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 algn="l">
              <a:buNone/>
            </a:pPr>
            <a:r>
              <a:rPr lang="ja-JP" altLang="en-US" b="0" i="0" dirty="0">
                <a:solidFill>
                  <a:srgbClr val="333333"/>
                </a:solidFill>
                <a:effectLst/>
                <a:latin typeface="ヒラギノ角ゴ ProN W3"/>
              </a:rPr>
              <a:t>　決算書上の利益　　　　　　　実際の現金</a:t>
            </a:r>
            <a:br>
              <a:rPr lang="ja-JP" altLang="en-US" b="0" i="0" dirty="0">
                <a:solidFill>
                  <a:srgbClr val="333333"/>
                </a:solidFill>
                <a:effectLst/>
                <a:latin typeface="ヒラギノ角ゴ ProN W3"/>
              </a:rPr>
            </a:br>
            <a:r>
              <a:rPr lang="ja-JP" altLang="en-US" b="0" i="0" dirty="0">
                <a:solidFill>
                  <a:srgbClr val="333333"/>
                </a:solidFill>
                <a:effectLst/>
                <a:latin typeface="ヒラギノ角ゴ ProN W3"/>
              </a:rPr>
              <a:t>　</a:t>
            </a:r>
            <a:endParaRPr lang="en-US" altLang="ja-JP" dirty="0">
              <a:solidFill>
                <a:srgbClr val="333333"/>
              </a:solidFill>
              <a:latin typeface="ヒラギノ角ゴ ProN W3"/>
            </a:endParaRPr>
          </a:p>
          <a:p>
            <a:pPr marL="0" indent="0" algn="l">
              <a:buNone/>
            </a:pPr>
            <a:r>
              <a:rPr lang="ja-JP" altLang="en-US" b="0" i="0" dirty="0">
                <a:solidFill>
                  <a:srgbClr val="477C00"/>
                </a:solidFill>
                <a:effectLst/>
                <a:latin typeface="ヒラギノ角ゴ ProN W3"/>
              </a:rPr>
              <a:t>売上高キャッシュフロー比率</a:t>
            </a:r>
            <a:r>
              <a:rPr lang="en-US" altLang="ja-JP" b="0" i="0" dirty="0">
                <a:solidFill>
                  <a:srgbClr val="477C00"/>
                </a:solidFill>
                <a:effectLst/>
                <a:latin typeface="ヒラギノ角ゴ ProN W3"/>
              </a:rPr>
              <a:t>(%)</a:t>
            </a:r>
          </a:p>
          <a:p>
            <a:pPr marL="0" indent="0" algn="l">
              <a:buNone/>
            </a:pPr>
            <a:r>
              <a:rPr lang="en-US" altLang="ja-JP" b="0" i="0" dirty="0">
                <a:solidFill>
                  <a:srgbClr val="477C00"/>
                </a:solidFill>
                <a:effectLst/>
                <a:latin typeface="ヒラギノ角ゴ ProN W3"/>
              </a:rPr>
              <a:t>=(</a:t>
            </a:r>
            <a:r>
              <a:rPr lang="ja-JP" altLang="en-US" b="0" i="0" dirty="0">
                <a:solidFill>
                  <a:srgbClr val="477C00"/>
                </a:solidFill>
                <a:effectLst/>
                <a:latin typeface="ヒラギノ角ゴ ProN W3"/>
              </a:rPr>
              <a:t>経常利益</a:t>
            </a:r>
            <a:r>
              <a:rPr lang="en-US" altLang="ja-JP" b="0" i="0" dirty="0">
                <a:solidFill>
                  <a:srgbClr val="477C00"/>
                </a:solidFill>
                <a:effectLst/>
                <a:latin typeface="ヒラギノ角ゴ ProN W3"/>
              </a:rPr>
              <a:t>×0.6+</a:t>
            </a:r>
            <a:r>
              <a:rPr lang="ja-JP" altLang="en-US" b="0" i="0" dirty="0">
                <a:solidFill>
                  <a:srgbClr val="477C00"/>
                </a:solidFill>
                <a:effectLst/>
                <a:latin typeface="ヒラギノ角ゴ ProN W3"/>
              </a:rPr>
              <a:t>減価償却費</a:t>
            </a:r>
            <a:r>
              <a:rPr lang="en-US" altLang="ja-JP" b="0" i="0" dirty="0">
                <a:solidFill>
                  <a:srgbClr val="477C00"/>
                </a:solidFill>
                <a:effectLst/>
                <a:latin typeface="ヒラギノ角ゴ ProN W3"/>
              </a:rPr>
              <a:t>)÷</a:t>
            </a:r>
            <a:r>
              <a:rPr lang="ja-JP" altLang="en-US" b="0" i="0" dirty="0">
                <a:solidFill>
                  <a:srgbClr val="477C00"/>
                </a:solidFill>
                <a:effectLst/>
                <a:latin typeface="ヒラギノ角ゴ ProN W3"/>
              </a:rPr>
              <a:t>売上高</a:t>
            </a:r>
            <a:r>
              <a:rPr lang="en-US" altLang="ja-JP" b="0" i="0" dirty="0">
                <a:solidFill>
                  <a:srgbClr val="477C00"/>
                </a:solidFill>
                <a:effectLst/>
                <a:latin typeface="ヒラギノ角ゴ ProN W3"/>
              </a:rPr>
              <a:t>×100</a:t>
            </a:r>
          </a:p>
          <a:p>
            <a:pPr marL="0" indent="0" algn="l">
              <a:buNone/>
            </a:pPr>
            <a:r>
              <a:rPr lang="ja-JP" altLang="en-US" b="0" i="0" dirty="0">
                <a:solidFill>
                  <a:srgbClr val="477C00"/>
                </a:solidFill>
                <a:effectLst/>
                <a:latin typeface="ヒラギノ角ゴ ProN W3"/>
              </a:rPr>
              <a:t>→ここで算出したキャッシュフローが</a:t>
            </a:r>
            <a:endParaRPr lang="en-US" altLang="ja-JP" b="0" i="0" dirty="0">
              <a:solidFill>
                <a:srgbClr val="477C00"/>
              </a:solidFill>
              <a:effectLst/>
              <a:latin typeface="ヒラギノ角ゴ ProN W3"/>
            </a:endParaRPr>
          </a:p>
          <a:p>
            <a:pPr marL="0" indent="0" algn="l">
              <a:buNone/>
            </a:pPr>
            <a:r>
              <a:rPr lang="ja-JP" altLang="en-US" b="0" i="0" dirty="0">
                <a:solidFill>
                  <a:srgbClr val="477C00"/>
                </a:solidFill>
                <a:effectLst/>
                <a:latin typeface="ヒラギノ角ゴ ProN W3"/>
              </a:rPr>
              <a:t>各年の借入金の返済原資となる</a:t>
            </a:r>
            <a:endParaRPr lang="en-US" altLang="ja-JP" b="0" i="0" dirty="0">
              <a:solidFill>
                <a:srgbClr val="477C00"/>
              </a:solidFill>
              <a:effectLst/>
              <a:latin typeface="ヒラギノ角ゴ ProN W3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8025C49-73BE-4AE1-B286-9398A2BC2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7398" y="6356351"/>
            <a:ext cx="4209002" cy="365125"/>
          </a:xfrm>
        </p:spPr>
        <p:txBody>
          <a:bodyPr/>
          <a:lstStyle/>
          <a:p>
            <a:r>
              <a:rPr kumimoji="1" lang="en-US" altLang="ja-JP" dirty="0"/>
              <a:t>Copyright </a:t>
            </a:r>
            <a:r>
              <a:rPr kumimoji="1" lang="ja-JP" altLang="en-US" dirty="0"/>
              <a:t>仙台経営</a:t>
            </a:r>
            <a:r>
              <a:rPr kumimoji="1" lang="en-US" altLang="ja-JP" dirty="0"/>
              <a:t>.com </a:t>
            </a:r>
            <a:r>
              <a:rPr kumimoji="1" lang="ja-JP" altLang="en-US" dirty="0"/>
              <a:t>仙台経営サポート</a:t>
            </a:r>
            <a:r>
              <a:rPr kumimoji="1" lang="en-US" altLang="ja-JP" dirty="0"/>
              <a:t>50</a:t>
            </a:r>
            <a:r>
              <a:rPr kumimoji="1" lang="ja-JP" altLang="en-US" dirty="0"/>
              <a:t>社の信頼と実績　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株式会社坪内経営コンサルタンツ</a:t>
            </a:r>
            <a:r>
              <a:rPr kumimoji="1" lang="en-US" altLang="ja-JP" dirty="0"/>
              <a:t>2011 – All rights reserved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ACC59C-ECD1-4DB4-BE19-654B23992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89A1-8727-4909-BADB-CE1E0835D2A3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B092E1A-B300-419E-8095-846FFFEBD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699" y="1094029"/>
            <a:ext cx="5832628" cy="4669941"/>
          </a:xfrm>
          <a:prstGeom prst="rect">
            <a:avLst/>
          </a:prstGeom>
        </p:spPr>
      </p:pic>
      <p:pic>
        <p:nvPicPr>
          <p:cNvPr id="11" name="グラフィックス 10" descr="カヌー">
            <a:extLst>
              <a:ext uri="{FF2B5EF4-FFF2-40B4-BE49-F238E27FC236}">
                <a16:creationId xmlns:a16="http://schemas.microsoft.com/office/drawing/2014/main" id="{CD7D4C32-73EB-46E8-9908-7BEC6B43B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6928" y="37264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82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500602"/>
              </p:ext>
            </p:extLst>
          </p:nvPr>
        </p:nvGraphicFramePr>
        <p:xfrm>
          <a:off x="1981200" y="332663"/>
          <a:ext cx="8229598" cy="6422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8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7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4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803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effectLst/>
                        </a:rPr>
                        <a:t>経営改善シート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08C3E8">
                        <a:alpha val="6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00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項目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営業・受注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仕入れ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生産・製造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人員配置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サービス・販売・営業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ニーズの変化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部門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事業領域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641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u="none" strike="noStrike" dirty="0">
                          <a:effectLst/>
                        </a:rPr>
                        <a:t>改善の視点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5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宣伝・告知　方法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集中購買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集中生産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チーム交代制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売り先の変更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個人家族　　　ニーズ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放棄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隣接分野へ拡大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（伝える相手変化）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（原価下げる）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>
                          <a:effectLst/>
                        </a:rPr>
                        <a:t>（時短勤務）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（働き方変更）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（小売から卸へ）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（売却現金化）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5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受注調整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1" u="none" strike="noStrike" dirty="0">
                          <a:effectLst/>
                        </a:rPr>
                        <a:t>供給方法変更</a:t>
                      </a:r>
                      <a:endParaRPr lang="zh-TW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生産ライン集約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テレワーク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短期でできる　仕事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移動体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選択と集中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現在分野を絞る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5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（ピークを     変える）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（法人から　　　個人へ）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5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納期・工期　ズレ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協同購入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商品の集約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リモート営業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近距離配送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過密から　　　過疎へ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固定化から　　　流動化へ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価格決定権の　ある領域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5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（人員配置    と連動）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（エリアの変更・拡大）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（</a:t>
                      </a:r>
                      <a:r>
                        <a:rPr lang="ja-JP" altLang="en-US" sz="1100" u="none" strike="noStrike">
                          <a:effectLst/>
                        </a:rPr>
                        <a:t>新たな売り方</a:t>
                      </a:r>
                      <a:r>
                        <a:rPr lang="ja-JP" altLang="en-US" sz="1100" u="none" strike="noStrike" dirty="0">
                          <a:effectLst/>
                        </a:rPr>
                        <a:t>は？）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5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機会損失を　防ぐ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商品別原価見直し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工程を分解・再構成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配置調整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提供方法の変更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非対面対応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今の会社の流れを分解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組み合わせ順列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5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（必要としている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相乗積の検証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粗利ミックス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u="none" strike="noStrike">
                          <a:effectLst/>
                        </a:rPr>
                        <a:t>NG</a:t>
                      </a:r>
                      <a:r>
                        <a:rPr lang="ja-JP" altLang="en-US" sz="1100" u="none" strike="noStrike">
                          <a:effectLst/>
                        </a:rPr>
                        <a:t>業務ごと・部門ごと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（ニーズに　　　　合わせる）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スペース確保　　　　　（収容人数       半減）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本来の生産・    製造・仕入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今の商品と        新サービス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86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  <a:latin typeface="+mn-ea"/>
                          <a:ea typeface="+mn-ea"/>
                        </a:rPr>
                        <a:t>ところが違うかも）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zh-TW" altLang="en-US" sz="11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商品売上</a:t>
                      </a:r>
                      <a:r>
                        <a:rPr lang="ja-JP" altLang="en-US" sz="11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zh-TW" altLang="en-US" sz="11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構成比</a:t>
                      </a:r>
                      <a:r>
                        <a:rPr lang="en-US" altLang="zh-TW" sz="11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×            </a:t>
                      </a:r>
                      <a:r>
                        <a:rPr lang="zh-TW" altLang="en-US" sz="11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粗利率＝     貢献度）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285" marR="6285" marT="6285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NG</a:t>
                      </a:r>
                      <a:r>
                        <a:rPr lang="ja-JP" altLang="en-US" sz="1100" u="none" strike="noStrike">
                          <a:effectLst/>
                        </a:rPr>
                        <a:t>店舗ごと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ユーモア・素材のまま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卸売・物流の    配分変更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今のサービスと新商品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73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自社事業の分解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営業・受注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仕入れ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生産・製造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人員配置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サービス・販売・営業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ニーズの変化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部門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事業領域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652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u="none" strike="noStrike" dirty="0">
                          <a:effectLst/>
                        </a:rPr>
                        <a:t>現在の状況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9321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u="none" strike="noStrike" dirty="0">
                          <a:effectLst/>
                        </a:rPr>
                        <a:t>改善の　　　可能性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08C3E8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08C3E8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08C3E8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08C3E8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08C3E8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08C3E8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08C3E8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08C3E8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>
                    <a:solidFill>
                      <a:srgbClr val="08C3E8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5176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1" u="none" strike="noStrike" dirty="0">
                          <a:effectLst/>
                        </a:rPr>
                        <a:t>優先順位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285" marR="6285" marT="628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45AC82E-D5EE-410D-A24D-A865249FA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5153" y="6356351"/>
            <a:ext cx="4191247" cy="365125"/>
          </a:xfrm>
        </p:spPr>
        <p:txBody>
          <a:bodyPr/>
          <a:lstStyle/>
          <a:p>
            <a:r>
              <a:rPr kumimoji="1" lang="en-US" altLang="ja-JP" dirty="0"/>
              <a:t>Copyright </a:t>
            </a:r>
            <a:r>
              <a:rPr kumimoji="1" lang="ja-JP" altLang="en-US" dirty="0"/>
              <a:t>仙台経営</a:t>
            </a:r>
            <a:r>
              <a:rPr kumimoji="1" lang="en-US" altLang="ja-JP" dirty="0"/>
              <a:t>.com </a:t>
            </a:r>
            <a:r>
              <a:rPr kumimoji="1" lang="ja-JP" altLang="en-US" dirty="0"/>
              <a:t>仙台経営サポート</a:t>
            </a:r>
            <a:r>
              <a:rPr kumimoji="1" lang="en-US" altLang="ja-JP" dirty="0"/>
              <a:t>50</a:t>
            </a:r>
            <a:r>
              <a:rPr kumimoji="1" lang="ja-JP" altLang="en-US" dirty="0"/>
              <a:t>社の信頼と実績　株式会社坪内経営コンサルタンツ</a:t>
            </a:r>
            <a:r>
              <a:rPr kumimoji="1" lang="en-US" altLang="ja-JP" dirty="0"/>
              <a:t>2011 – All rights reserved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94C36A-46EA-465A-A213-B526F00F1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89A1-8727-4909-BADB-CE1E0835D2A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731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A6D592-0FD7-42FE-BFD7-EBE7FAE72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64" y="-257451"/>
            <a:ext cx="11137036" cy="1812408"/>
          </a:xfrm>
        </p:spPr>
        <p:txBody>
          <a:bodyPr>
            <a:normAutofit fontScale="90000"/>
          </a:bodyPr>
          <a:lstStyle/>
          <a:p>
            <a:r>
              <a:rPr lang="en-US" altLang="ja-JP" sz="3600" b="1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【</a:t>
            </a:r>
            <a:r>
              <a:rPr lang="ja-JP" altLang="en-US" sz="3600" b="1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ワーク</a:t>
            </a:r>
            <a:r>
              <a:rPr lang="en-US" altLang="ja-JP" sz="3600" b="1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1】</a:t>
            </a:r>
            <a:br>
              <a:rPr lang="en-US" altLang="ja-JP" sz="3600" b="1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</a:br>
            <a:r>
              <a:rPr lang="ja-JP" altLang="en-US" sz="3600" b="1" dirty="0">
                <a:effectLst/>
                <a:highlight>
                  <a:srgbClr val="00FF00"/>
                </a:highlight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まずは、自社売上構成を整理！限界利益率改善策は？</a:t>
            </a:r>
            <a:br>
              <a:rPr lang="en-US" altLang="ja-JP" sz="3600" b="1" dirty="0">
                <a:effectLst/>
                <a:highlight>
                  <a:srgbClr val="00FF00"/>
                </a:highlight>
                <a:latin typeface="+mn-lt"/>
                <a:ea typeface="游明朝" panose="02020400000000000000" pitchFamily="18" charset="-128"/>
                <a:cs typeface="Times New Roman" panose="02020603050405020304" pitchFamily="18" charset="0"/>
              </a:rPr>
            </a:br>
            <a:endParaRPr kumimoji="1" lang="ja-JP" altLang="en-US" sz="1800" dirty="0">
              <a:highlight>
                <a:srgbClr val="00FF00"/>
              </a:highlight>
              <a:latin typeface="+mn-lt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28D9728-FA86-4977-9EC8-BCDC50D5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39518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Copyright 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仙台経営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.com 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仙台経営サポート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50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社の信頼と実績　</a:t>
            </a:r>
            <a:endParaRPr lang="en-US" altLang="ja-JP" dirty="0">
              <a:solidFill>
                <a:prstClr val="black">
                  <a:tint val="75000"/>
                </a:prstClr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株式会社坪内経営コンサルタンツ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2011 – All rights reserved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53DF81E-435A-4880-98E7-65EC813B4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9E623-E10F-4EC7-B03D-0B29139663CD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EEA35491-8C7A-4EB7-AE60-D15A2E66BA50}"/>
              </a:ext>
            </a:extLst>
          </p:cNvPr>
          <p:cNvGraphicFramePr>
            <a:graphicFrameLocks noGrp="1"/>
          </p:cNvGraphicFramePr>
          <p:nvPr/>
        </p:nvGraphicFramePr>
        <p:xfrm>
          <a:off x="97654" y="1047565"/>
          <a:ext cx="12011489" cy="5365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061">
                  <a:extLst>
                    <a:ext uri="{9D8B030D-6E8A-4147-A177-3AD203B41FA5}">
                      <a16:colId xmlns:a16="http://schemas.microsoft.com/office/drawing/2014/main" val="1925691981"/>
                    </a:ext>
                  </a:extLst>
                </a:gridCol>
                <a:gridCol w="1038687">
                  <a:extLst>
                    <a:ext uri="{9D8B030D-6E8A-4147-A177-3AD203B41FA5}">
                      <a16:colId xmlns:a16="http://schemas.microsoft.com/office/drawing/2014/main" val="1000035509"/>
                    </a:ext>
                  </a:extLst>
                </a:gridCol>
                <a:gridCol w="1171852">
                  <a:extLst>
                    <a:ext uri="{9D8B030D-6E8A-4147-A177-3AD203B41FA5}">
                      <a16:colId xmlns:a16="http://schemas.microsoft.com/office/drawing/2014/main" val="1404924854"/>
                    </a:ext>
                  </a:extLst>
                </a:gridCol>
                <a:gridCol w="8353889">
                  <a:extLst>
                    <a:ext uri="{9D8B030D-6E8A-4147-A177-3AD203B41FA5}">
                      <a16:colId xmlns:a16="http://schemas.microsoft.com/office/drawing/2014/main" val="304653128"/>
                    </a:ext>
                  </a:extLst>
                </a:gridCol>
              </a:tblGrid>
              <a:tr h="431242"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 dirty="0">
                          <a:effectLst/>
                        </a:rPr>
                        <a:t>種類</a:t>
                      </a:r>
                      <a:endParaRPr lang="ja-JP" sz="1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 dirty="0">
                          <a:effectLst/>
                        </a:rPr>
                        <a:t>売上高</a:t>
                      </a:r>
                      <a:endParaRPr lang="en-US" altLang="ja-JP" sz="1600" kern="100" dirty="0">
                        <a:effectLst/>
                      </a:endParaRPr>
                    </a:p>
                    <a:p>
                      <a:pPr algn="l"/>
                      <a:r>
                        <a:rPr lang="ja-JP" altLang="en-US" sz="1600" kern="100" dirty="0">
                          <a:effectLst/>
                        </a:rPr>
                        <a:t>構</a:t>
                      </a:r>
                      <a:r>
                        <a:rPr lang="ja-JP" sz="1600" kern="100" dirty="0">
                          <a:effectLst/>
                        </a:rPr>
                        <a:t>成比</a:t>
                      </a:r>
                      <a:r>
                        <a:rPr lang="ja-JP" altLang="en-US" sz="1600" kern="100" dirty="0">
                          <a:effectLst/>
                        </a:rPr>
                        <a:t>％</a:t>
                      </a:r>
                      <a:endParaRPr lang="ja-JP" sz="1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600" kern="100" dirty="0">
                          <a:effectLst/>
                        </a:rPr>
                        <a:t>限界</a:t>
                      </a:r>
                      <a:r>
                        <a:rPr lang="ja-JP" sz="1600" kern="100" dirty="0">
                          <a:effectLst/>
                        </a:rPr>
                        <a:t>利益率</a:t>
                      </a:r>
                      <a:endParaRPr lang="en-US" altLang="ja-JP" sz="1600" kern="100" dirty="0">
                        <a:effectLst/>
                      </a:endParaRPr>
                    </a:p>
                    <a:p>
                      <a:pPr algn="l"/>
                      <a:r>
                        <a:rPr lang="ja-JP" altLang="en-US" sz="1600" kern="100" dirty="0">
                          <a:effectLst/>
                        </a:rPr>
                        <a:t>（粗利）％</a:t>
                      </a:r>
                      <a:endParaRPr lang="ja-JP" sz="1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現在の状況　　　　現在の課題や問題点　　⇒限界利益率</a:t>
                      </a:r>
                      <a:r>
                        <a:rPr kumimoji="1" lang="ja-JP" altLang="en-US" sz="1600" dirty="0"/>
                        <a:t>改善策　　　</a:t>
                      </a:r>
                    </a:p>
                    <a:p>
                      <a:pPr algn="just"/>
                      <a:endParaRPr lang="ja-JP" sz="16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30464541"/>
                  </a:ext>
                </a:extLst>
              </a:tr>
              <a:tr h="1559106">
                <a:tc>
                  <a:txBody>
                    <a:bodyPr/>
                    <a:lstStyle/>
                    <a:p>
                      <a:pPr algn="just"/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95244471"/>
                  </a:ext>
                </a:extLst>
              </a:tr>
              <a:tr h="1344674">
                <a:tc>
                  <a:txBody>
                    <a:bodyPr/>
                    <a:lstStyle/>
                    <a:p>
                      <a:pPr algn="just"/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14966327"/>
                  </a:ext>
                </a:extLst>
              </a:tr>
              <a:tr h="1293726">
                <a:tc>
                  <a:txBody>
                    <a:bodyPr/>
                    <a:lstStyle/>
                    <a:p>
                      <a:pPr algn="just"/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86866081"/>
                  </a:ext>
                </a:extLst>
              </a:tr>
              <a:tr h="680037">
                <a:tc>
                  <a:txBody>
                    <a:bodyPr/>
                    <a:lstStyle/>
                    <a:p>
                      <a:pPr algn="just"/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9153265"/>
                  </a:ext>
                </a:extLst>
              </a:tr>
            </a:tbl>
          </a:graphicData>
        </a:graphic>
      </p:graphicFrame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388D036-770D-4A5D-84BF-CF456D3E3FE2}"/>
              </a:ext>
            </a:extLst>
          </p:cNvPr>
          <p:cNvSpPr/>
          <p:nvPr/>
        </p:nvSpPr>
        <p:spPr>
          <a:xfrm>
            <a:off x="10085033" y="136523"/>
            <a:ext cx="2009313" cy="62762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Google Sans"/>
                <a:cs typeface="+mn-cs"/>
              </a:rPr>
              <a:t>経営判断</a:t>
            </a:r>
            <a:endParaRPr kumimoji="0" lang="en-US" altLang="ja-JP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Google Sans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Google Sans"/>
                <a:cs typeface="+mn-cs"/>
              </a:rPr>
              <a:t>考慮理由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Google Sans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Google Sans"/>
                <a:cs typeface="+mn-cs"/>
              </a:rPr>
              <a:t>どんな現状分析か？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Google Sans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Google Sans"/>
                <a:cs typeface="+mn-cs"/>
              </a:rPr>
              <a:t>どの</a:t>
            </a:r>
            <a:r>
              <a:rPr kumimoji="0" lang="ja-JP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Google Sans"/>
                <a:cs typeface="+mn-cs"/>
              </a:rPr>
              <a:t>動向か？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Google Sans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Google Sans"/>
                <a:cs typeface="+mn-cs"/>
              </a:rPr>
              <a:t>社員と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Google Sans"/>
                <a:cs typeface="+mn-cs"/>
              </a:rPr>
              <a:t>共</a:t>
            </a:r>
            <a:r>
              <a:rPr kumimoji="0" lang="ja-JP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Google Sans"/>
                <a:cs typeface="+mn-cs"/>
              </a:rPr>
              <a:t>に良くなる方針計画か？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Google Sans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479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078E4A-C537-48D5-B665-98BBA39A1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17" y="337351"/>
            <a:ext cx="7412855" cy="5930284"/>
          </a:xfrm>
        </p:spPr>
        <p:txBody>
          <a:bodyPr>
            <a:noAutofit/>
          </a:bodyPr>
          <a:lstStyle/>
          <a:p>
            <a:pPr marL="228600" algn="just"/>
            <a:r>
              <a:rPr lang="ja-JP" altLang="ja-JP" sz="1800" b="1" kern="100" dirty="0">
                <a:effectLst/>
                <a:highlight>
                  <a:srgbClr val="FFFF00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まずは、これを埋め</a:t>
            </a:r>
            <a:r>
              <a:rPr lang="ja-JP" altLang="en-US" sz="1800" b="1" kern="100" dirty="0">
                <a:effectLst/>
                <a:highlight>
                  <a:srgbClr val="FFFF00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てみてください！</a:t>
            </a:r>
            <a:endParaRPr lang="ja-JP" altLang="ja-JP" sz="1800" b="1" kern="100" dirty="0">
              <a:effectLst/>
              <a:highlight>
                <a:srgbClr val="FFFF00"/>
              </a:highlight>
              <a:latin typeface="游ゴシック Medium" panose="020B0500000000000000" pitchFamily="50" charset="-128"/>
              <a:ea typeface="游ゴシック Medium" panose="020B0500000000000000" pitchFamily="50" charset="-128"/>
              <a:cs typeface="Times New Roman" panose="02020603050405020304" pitchFamily="18" charset="0"/>
            </a:endParaRPr>
          </a:p>
          <a:p>
            <a:pPr marL="228600" algn="just"/>
            <a:r>
              <a:rPr lang="ja-JP" altLang="ja-JP" sz="1800" b="1" kern="100" dirty="0">
                <a:effectLst/>
                <a:highlight>
                  <a:srgbClr val="FFFF00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埋められない？</a:t>
            </a:r>
            <a:r>
              <a:rPr lang="ja-JP" altLang="en-US" sz="1800" b="1" kern="100" dirty="0">
                <a:effectLst/>
                <a:highlight>
                  <a:srgbClr val="FFFF00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としたら、なにが原因ですか？</a:t>
            </a:r>
            <a:endParaRPr lang="ja-JP" altLang="ja-JP" sz="1800" b="1" kern="100" dirty="0">
              <a:effectLst/>
              <a:highlight>
                <a:srgbClr val="FFFF00"/>
              </a:highlight>
              <a:latin typeface="游ゴシック Medium" panose="020B0500000000000000" pitchFamily="50" charset="-128"/>
              <a:ea typeface="游ゴシック Medium" panose="020B0500000000000000" pitchFamily="50" charset="-128"/>
              <a:cs typeface="Times New Roman" panose="02020603050405020304" pitchFamily="18" charset="0"/>
            </a:endParaRPr>
          </a:p>
          <a:p>
            <a:pPr marL="228600" algn="just"/>
            <a:r>
              <a:rPr lang="ja-JP" altLang="ja-JP" sz="1800" b="1" kern="100" dirty="0">
                <a:effectLst/>
                <a:highlight>
                  <a:srgbClr val="FFFF00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月次決算</a:t>
            </a:r>
          </a:p>
          <a:p>
            <a:pPr marL="228600" algn="just"/>
            <a:r>
              <a:rPr lang="ja-JP" altLang="ja-JP" sz="1800" b="1" kern="100" dirty="0">
                <a:effectLst/>
                <a:highlight>
                  <a:srgbClr val="FFFF00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ざっくり</a:t>
            </a:r>
          </a:p>
          <a:p>
            <a:pPr marL="228600" algn="just"/>
            <a:r>
              <a:rPr lang="ja-JP" altLang="en-US" sz="1800" b="1" kern="100" dirty="0">
                <a:effectLst/>
                <a:highlight>
                  <a:srgbClr val="FFFF00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部門別、業務別、サービス別、顧客層別（法人・顧問・単発・個人）</a:t>
            </a:r>
            <a:endParaRPr lang="en-US" altLang="ja-JP" sz="1800" b="1" kern="100" dirty="0">
              <a:effectLst/>
              <a:highlight>
                <a:srgbClr val="FFFF00"/>
              </a:highlight>
              <a:latin typeface="游ゴシック Medium" panose="020B0500000000000000" pitchFamily="50" charset="-128"/>
              <a:ea typeface="游ゴシック Medium" panose="020B0500000000000000" pitchFamily="50" charset="-128"/>
              <a:cs typeface="Times New Roman" panose="02020603050405020304" pitchFamily="18" charset="0"/>
            </a:endParaRPr>
          </a:p>
          <a:p>
            <a:pPr marL="228600" algn="just"/>
            <a:r>
              <a:rPr lang="ja-JP" altLang="en-US" sz="1800" b="1" kern="100" dirty="0">
                <a:effectLst/>
                <a:highlight>
                  <a:srgbClr val="FFFF00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地域別、距離別、公共・民間、工期の長期・短期、ルート別等</a:t>
            </a:r>
            <a:endParaRPr lang="en-US" altLang="ja-JP" sz="1800" b="1" kern="100" dirty="0">
              <a:highlight>
                <a:srgbClr val="FFFF00"/>
              </a:highlight>
              <a:latin typeface="游ゴシック Medium" panose="020B0500000000000000" pitchFamily="50" charset="-128"/>
              <a:ea typeface="游ゴシック Medium" panose="020B0500000000000000" pitchFamily="50" charset="-128"/>
              <a:cs typeface="Times New Roman" panose="02020603050405020304" pitchFamily="18" charset="0"/>
            </a:endParaRPr>
          </a:p>
          <a:p>
            <a:pPr marL="228600" algn="just"/>
            <a:endParaRPr lang="ja-JP" altLang="ja-JP" sz="1800" b="1" kern="100" dirty="0">
              <a:effectLst/>
              <a:latin typeface="游ゴシック Medium" panose="020B0500000000000000" pitchFamily="50" charset="-128"/>
              <a:ea typeface="游ゴシック Medium" panose="020B0500000000000000" pitchFamily="50" charset="-128"/>
              <a:cs typeface="Times New Roman" panose="02020603050405020304" pitchFamily="18" charset="0"/>
            </a:endParaRPr>
          </a:p>
          <a:p>
            <a:pPr marL="228600" algn="just"/>
            <a:r>
              <a:rPr lang="ja-JP" altLang="ja-JP" sz="1800" b="1" kern="100" dirty="0">
                <a:effectLst/>
                <a:highlight>
                  <a:srgbClr val="00FF00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分け方</a:t>
            </a:r>
            <a:r>
              <a:rPr lang="ja-JP" altLang="en-US" sz="1800" b="1" kern="100" dirty="0">
                <a:effectLst/>
                <a:highlight>
                  <a:srgbClr val="00FF00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は？</a:t>
            </a:r>
            <a:endParaRPr lang="ja-JP" altLang="ja-JP" sz="1800" b="1" kern="100" dirty="0">
              <a:effectLst/>
              <a:highlight>
                <a:srgbClr val="00FF00"/>
              </a:highlight>
              <a:latin typeface="游ゴシック Medium" panose="020B0500000000000000" pitchFamily="50" charset="-128"/>
              <a:ea typeface="游ゴシック Medium" panose="020B0500000000000000" pitchFamily="50" charset="-128"/>
              <a:cs typeface="Times New Roman" panose="02020603050405020304" pitchFamily="18" charset="0"/>
            </a:endParaRPr>
          </a:p>
          <a:p>
            <a:pPr marL="228600" algn="just"/>
            <a:r>
              <a:rPr lang="ja-JP" altLang="en-US" sz="1800" b="1" kern="100" dirty="0">
                <a:effectLst/>
                <a:highlight>
                  <a:srgbClr val="00FF00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本業</a:t>
            </a:r>
            <a:r>
              <a:rPr lang="ja-JP" altLang="ja-JP" sz="1800" b="1" kern="100" dirty="0">
                <a:effectLst/>
                <a:highlight>
                  <a:srgbClr val="00FF00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とそれ以外</a:t>
            </a:r>
            <a:r>
              <a:rPr lang="ja-JP" altLang="en-US" sz="1800" b="1" kern="100" dirty="0">
                <a:effectLst/>
                <a:highlight>
                  <a:srgbClr val="00FF00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？（</a:t>
            </a:r>
            <a:r>
              <a:rPr lang="ja-JP" altLang="ja-JP" sz="1800" b="1" kern="100" dirty="0">
                <a:effectLst/>
                <a:highlight>
                  <a:srgbClr val="00FF00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それぞれの作戦</a:t>
            </a:r>
            <a:r>
              <a:rPr lang="ja-JP" altLang="en-US" sz="1800" b="1" kern="100" dirty="0">
                <a:effectLst/>
                <a:highlight>
                  <a:srgbClr val="00FF00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は？）</a:t>
            </a:r>
            <a:endParaRPr lang="ja-JP" altLang="ja-JP" sz="1800" b="1" kern="100" dirty="0">
              <a:effectLst/>
              <a:highlight>
                <a:srgbClr val="00FF00"/>
              </a:highlight>
              <a:latin typeface="游ゴシック Medium" panose="020B0500000000000000" pitchFamily="50" charset="-128"/>
              <a:ea typeface="游ゴシック Medium" panose="020B0500000000000000" pitchFamily="50" charset="-128"/>
              <a:cs typeface="Times New Roman" panose="02020603050405020304" pitchFamily="18" charset="0"/>
            </a:endParaRPr>
          </a:p>
          <a:p>
            <a:pPr marL="228600" algn="just"/>
            <a:r>
              <a:rPr lang="ja-JP" altLang="ja-JP" sz="1800" b="1" kern="100" dirty="0">
                <a:effectLst/>
                <a:highlight>
                  <a:srgbClr val="00FF00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なぜ、そう分けたのですか？</a:t>
            </a:r>
            <a:endParaRPr lang="ja-JP" altLang="ja-JP" sz="1800" b="1" kern="100" dirty="0">
              <a:effectLst/>
              <a:latin typeface="游ゴシック Medium" panose="020B0500000000000000" pitchFamily="50" charset="-128"/>
              <a:ea typeface="游ゴシック Medium" panose="020B0500000000000000" pitchFamily="50" charset="-128"/>
              <a:cs typeface="Times New Roman" panose="02020603050405020304" pitchFamily="18" charset="0"/>
            </a:endParaRPr>
          </a:p>
          <a:p>
            <a:pPr marL="228600" algn="just"/>
            <a:r>
              <a:rPr lang="ja-JP" altLang="ja-JP" sz="1800" b="1" kern="100" dirty="0">
                <a:effectLst/>
                <a:highlight>
                  <a:srgbClr val="00FFFF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漠然とした不安⇒数字から逆算してみるといろいろ見えてくる</a:t>
            </a:r>
          </a:p>
          <a:p>
            <a:pPr marL="228600" algn="just"/>
            <a:r>
              <a:rPr lang="ja-JP" altLang="ja-JP" sz="1800" b="1" kern="100" dirty="0">
                <a:effectLst/>
                <a:highlight>
                  <a:srgbClr val="00FFFF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でも、行動しない</a:t>
            </a:r>
          </a:p>
          <a:p>
            <a:pPr marL="228600" algn="just"/>
            <a:r>
              <a:rPr lang="ja-JP" altLang="ja-JP" sz="1800" b="1" kern="100" dirty="0">
                <a:effectLst/>
                <a:highlight>
                  <a:srgbClr val="00FFFF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なぜ？　困っていない？</a:t>
            </a:r>
          </a:p>
          <a:p>
            <a:pPr marL="228600" algn="just"/>
            <a:r>
              <a:rPr lang="ja-JP" altLang="ja-JP" sz="1800" b="1" kern="100" dirty="0">
                <a:effectLst/>
                <a:highlight>
                  <a:srgbClr val="00FFFF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堅実、お金を借りない</a:t>
            </a:r>
            <a:r>
              <a:rPr lang="ja-JP" altLang="en-US" sz="1800" b="1" kern="100" dirty="0">
                <a:effectLst/>
                <a:highlight>
                  <a:srgbClr val="00FFFF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？　　コロナ禍では？　その後をどうする？</a:t>
            </a:r>
            <a:endParaRPr lang="ja-JP" altLang="ja-JP" sz="1800" b="1" kern="100" dirty="0">
              <a:effectLst/>
              <a:highlight>
                <a:srgbClr val="00FFFF"/>
              </a:highlight>
              <a:latin typeface="游ゴシック Medium" panose="020B0500000000000000" pitchFamily="50" charset="-128"/>
              <a:ea typeface="游ゴシック Medium" panose="020B0500000000000000" pitchFamily="50" charset="-128"/>
              <a:cs typeface="Times New Roman" panose="02020603050405020304" pitchFamily="18" charset="0"/>
            </a:endParaRPr>
          </a:p>
          <a:p>
            <a:pPr marL="228600"/>
            <a:r>
              <a:rPr lang="ja-JP" altLang="ja-JP" sz="1800" b="1" kern="100" dirty="0">
                <a:effectLst/>
                <a:highlight>
                  <a:srgbClr val="00FFFF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事業を拡大しない</a:t>
            </a:r>
            <a:r>
              <a:rPr lang="ja-JP" altLang="en-US" sz="1800" b="1" kern="100" dirty="0">
                <a:effectLst/>
                <a:highlight>
                  <a:srgbClr val="00FFFF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からでも</a:t>
            </a:r>
            <a:r>
              <a:rPr lang="en-US" altLang="ja-JP" sz="1800" b="1" kern="100" dirty="0">
                <a:effectLst/>
                <a:highlight>
                  <a:srgbClr val="00FFFF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…</a:t>
            </a:r>
            <a:r>
              <a:rPr lang="ja-JP" altLang="en-US" sz="1800" b="1" kern="100" dirty="0">
                <a:effectLst/>
                <a:highlight>
                  <a:srgbClr val="00FFFF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？　　　　　　　　</a:t>
            </a:r>
            <a:r>
              <a:rPr lang="ja-JP" altLang="en-US" sz="1800" b="1" kern="100" dirty="0"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　　　　　　　　　</a:t>
            </a:r>
            <a:r>
              <a:rPr lang="ja-JP" altLang="en-US" sz="1800" b="1" kern="100" dirty="0">
                <a:effectLst/>
                <a:highlight>
                  <a:srgbClr val="FF0000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自社の本業の見直しと深掘りへ！</a:t>
            </a:r>
            <a:endParaRPr lang="en-US" altLang="ja-JP" sz="1800" b="1" kern="100" dirty="0">
              <a:effectLst/>
              <a:highlight>
                <a:srgbClr val="FF0000"/>
              </a:highlight>
              <a:latin typeface="游ゴシック Medium" panose="020B0500000000000000" pitchFamily="50" charset="-128"/>
              <a:ea typeface="游ゴシック Medium" panose="020B0500000000000000" pitchFamily="50" charset="-128"/>
              <a:cs typeface="Times New Roman" panose="02020603050405020304" pitchFamily="18" charset="0"/>
            </a:endParaRPr>
          </a:p>
          <a:p>
            <a:pPr marL="228600" algn="just"/>
            <a:endParaRPr lang="ja-JP" altLang="ja-JP" sz="1800" b="1" kern="100" dirty="0">
              <a:effectLst/>
              <a:latin typeface="游ゴシック Medium" panose="020B0500000000000000" pitchFamily="50" charset="-128"/>
              <a:ea typeface="游ゴシック Medium" panose="020B05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B8DC330-232D-42CD-BBD8-7B0DE26A9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56350"/>
            <a:ext cx="4571999" cy="365125"/>
          </a:xfrm>
        </p:spPr>
        <p:txBody>
          <a:bodyPr/>
          <a:lstStyle/>
          <a:p>
            <a:r>
              <a:rPr kumimoji="1" lang="en-US" altLang="ja-JP" dirty="0"/>
              <a:t>Copyright </a:t>
            </a:r>
            <a:r>
              <a:rPr kumimoji="1" lang="ja-JP" altLang="en-US" dirty="0"/>
              <a:t>仙台経営</a:t>
            </a:r>
            <a:r>
              <a:rPr kumimoji="1" lang="en-US" altLang="ja-JP" dirty="0"/>
              <a:t>.com </a:t>
            </a:r>
            <a:r>
              <a:rPr kumimoji="1" lang="ja-JP" altLang="en-US" dirty="0"/>
              <a:t>仙台経営サポート</a:t>
            </a:r>
            <a:r>
              <a:rPr kumimoji="1" lang="en-US" altLang="ja-JP" dirty="0"/>
              <a:t>50</a:t>
            </a:r>
            <a:r>
              <a:rPr kumimoji="1" lang="ja-JP" altLang="en-US" dirty="0"/>
              <a:t>社の信頼と実績　株式会社坪内経営コンサルタンツ</a:t>
            </a:r>
            <a:r>
              <a:rPr kumimoji="1" lang="en-US" altLang="ja-JP" dirty="0"/>
              <a:t>2011 – All rights reserved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AA2D41A-FD96-491B-9828-1C6D0B769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E623-E10F-4EC7-B03D-0B29139663CD}" type="slidenum">
              <a:rPr kumimoji="1" lang="ja-JP" altLang="en-US" smtClean="0"/>
              <a:t>13</a:t>
            </a:fld>
            <a:endParaRPr kumimoji="1" lang="ja-JP" altLang="en-US"/>
          </a:p>
        </p:txBody>
      </p:sp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AC74811D-2BB2-4F86-9968-77283F114C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765476"/>
              </p:ext>
            </p:extLst>
          </p:nvPr>
        </p:nvGraphicFramePr>
        <p:xfrm>
          <a:off x="7723572" y="852256"/>
          <a:ext cx="4394447" cy="5042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9071">
                  <a:extLst>
                    <a:ext uri="{9D8B030D-6E8A-4147-A177-3AD203B41FA5}">
                      <a16:colId xmlns:a16="http://schemas.microsoft.com/office/drawing/2014/main" val="723073510"/>
                    </a:ext>
                  </a:extLst>
                </a:gridCol>
                <a:gridCol w="1373007">
                  <a:extLst>
                    <a:ext uri="{9D8B030D-6E8A-4147-A177-3AD203B41FA5}">
                      <a16:colId xmlns:a16="http://schemas.microsoft.com/office/drawing/2014/main" val="3040729453"/>
                    </a:ext>
                  </a:extLst>
                </a:gridCol>
                <a:gridCol w="1642369">
                  <a:extLst>
                    <a:ext uri="{9D8B030D-6E8A-4147-A177-3AD203B41FA5}">
                      <a16:colId xmlns:a16="http://schemas.microsoft.com/office/drawing/2014/main" val="355130897"/>
                    </a:ext>
                  </a:extLst>
                </a:gridCol>
              </a:tblGrid>
              <a:tr h="383723"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 dirty="0">
                          <a:effectLst/>
                        </a:rPr>
                        <a:t>種類</a:t>
                      </a:r>
                      <a:endParaRPr lang="ja-JP" sz="1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>
                          <a:effectLst/>
                        </a:rPr>
                        <a:t>売上高構成比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 dirty="0">
                          <a:effectLst/>
                        </a:rPr>
                        <a:t>利益率</a:t>
                      </a:r>
                      <a:r>
                        <a:rPr lang="ja-JP" altLang="en-US" sz="1600" kern="100" dirty="0">
                          <a:effectLst/>
                        </a:rPr>
                        <a:t>（粗利）</a:t>
                      </a:r>
                      <a:endParaRPr lang="ja-JP" sz="1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1608565"/>
                  </a:ext>
                </a:extLst>
              </a:tr>
              <a:tr h="1387307"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>
                          <a:effectLst/>
                        </a:rPr>
                        <a:t>種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 dirty="0">
                          <a:effectLst/>
                        </a:rPr>
                        <a:t>25</a:t>
                      </a:r>
                      <a:r>
                        <a:rPr lang="ja-JP" sz="1600" kern="100" dirty="0">
                          <a:effectLst/>
                        </a:rPr>
                        <a:t>％</a:t>
                      </a:r>
                    </a:p>
                    <a:p>
                      <a:pPr algn="just"/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ja-JP" sz="1600" kern="100" dirty="0">
                        <a:effectLst/>
                      </a:endParaRPr>
                    </a:p>
                    <a:p>
                      <a:pPr algn="just"/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ja-JP" sz="1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>
                          <a:effectLst/>
                        </a:rPr>
                        <a:t>32</a:t>
                      </a:r>
                      <a:r>
                        <a:rPr lang="ja-JP" sz="1600" kern="100">
                          <a:effectLst/>
                        </a:rPr>
                        <a:t>～</a:t>
                      </a:r>
                      <a:r>
                        <a:rPr lang="en-US" sz="1600" kern="100">
                          <a:effectLst/>
                        </a:rPr>
                        <a:t>33</a:t>
                      </a:r>
                      <a:r>
                        <a:rPr lang="ja-JP" sz="1600" kern="100">
                          <a:effectLst/>
                        </a:rPr>
                        <a:t>％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6060144"/>
                  </a:ext>
                </a:extLst>
              </a:tr>
              <a:tr h="1515215"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 dirty="0">
                          <a:effectLst/>
                        </a:rPr>
                        <a:t>肥料・農薬</a:t>
                      </a:r>
                      <a:endParaRPr lang="ja-JP" sz="1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 dirty="0">
                          <a:effectLst/>
                        </a:rPr>
                        <a:t>40</a:t>
                      </a:r>
                      <a:r>
                        <a:rPr lang="ja-JP" sz="1600" kern="100" dirty="0">
                          <a:effectLst/>
                        </a:rPr>
                        <a:t>％</a:t>
                      </a:r>
                    </a:p>
                    <a:p>
                      <a:pPr algn="just"/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ja-JP" sz="1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 dirty="0">
                          <a:effectLst/>
                        </a:rPr>
                        <a:t>25</a:t>
                      </a:r>
                      <a:r>
                        <a:rPr lang="ja-JP" sz="1600" kern="100" dirty="0">
                          <a:effectLst/>
                        </a:rPr>
                        <a:t>％</a:t>
                      </a:r>
                      <a:endParaRPr lang="ja-JP" sz="1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7328085"/>
                  </a:ext>
                </a:extLst>
              </a:tr>
              <a:tr h="1151169"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>
                          <a:effectLst/>
                        </a:rPr>
                        <a:t>ハウス及び被覆資材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>
                          <a:effectLst/>
                        </a:rPr>
                        <a:t>20</a:t>
                      </a:r>
                      <a:r>
                        <a:rPr lang="ja-JP" sz="1600" kern="100">
                          <a:effectLst/>
                        </a:rPr>
                        <a:t>％</a:t>
                      </a:r>
                    </a:p>
                    <a:p>
                      <a:pPr algn="just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ja-JP" sz="1600" kern="100">
                        <a:effectLst/>
                      </a:endParaRPr>
                    </a:p>
                    <a:p>
                      <a:pPr algn="just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>
                          <a:effectLst/>
                        </a:rPr>
                        <a:t>30</a:t>
                      </a:r>
                      <a:r>
                        <a:rPr lang="ja-JP" sz="1600" kern="100">
                          <a:effectLst/>
                        </a:rPr>
                        <a:t>％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2840589"/>
                  </a:ext>
                </a:extLst>
              </a:tr>
              <a:tr h="605103"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>
                          <a:effectLst/>
                        </a:rPr>
                        <a:t>その他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>
                          <a:effectLst/>
                        </a:rPr>
                        <a:t>15</a:t>
                      </a:r>
                      <a:r>
                        <a:rPr lang="ja-JP" sz="1600" kern="100">
                          <a:effectLst/>
                        </a:rPr>
                        <a:t>％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 dirty="0">
                          <a:effectLst/>
                        </a:rPr>
                        <a:t>27</a:t>
                      </a:r>
                      <a:r>
                        <a:rPr lang="ja-JP" sz="1600" kern="100" dirty="0">
                          <a:effectLst/>
                        </a:rPr>
                        <a:t>～</a:t>
                      </a:r>
                      <a:r>
                        <a:rPr lang="en-US" sz="1600" kern="100" dirty="0">
                          <a:effectLst/>
                        </a:rPr>
                        <a:t>28</a:t>
                      </a:r>
                      <a:r>
                        <a:rPr lang="ja-JP" sz="1600" kern="100" dirty="0">
                          <a:effectLst/>
                        </a:rPr>
                        <a:t>％</a:t>
                      </a:r>
                      <a:endParaRPr lang="ja-JP" sz="1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790682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3C8F518-DF24-4A17-83A0-0C6E47A69019}"/>
              </a:ext>
            </a:extLst>
          </p:cNvPr>
          <p:cNvSpPr txBox="1"/>
          <p:nvPr/>
        </p:nvSpPr>
        <p:spPr>
          <a:xfrm>
            <a:off x="7723572" y="248636"/>
            <a:ext cx="3053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＜あるタネ屋さんの場合＞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6008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18A3A3-F1FA-4E6E-BBD6-35061710D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43" y="365127"/>
            <a:ext cx="11131857" cy="496007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経営判断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1B98BC3-80F3-4D58-A50B-E5A6AE8FA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Copyright 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仙台経営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.com 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仙台経営サポート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50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社の信頼と実績　　　　　　　株式会社坪内経営コンサルタンツ 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2011 – All rights reserved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8F044BC-CC65-4738-B543-8FB6AE46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CC749-20A1-4704-9002-B659FA9B93FE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B4DDD6A-3183-4074-AF6C-C16FF182B5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21943" y="965808"/>
            <a:ext cx="727081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Google Sans"/>
              </a:rPr>
              <a:t>限界利益率改善案の結果としての経営判断を明記する必要性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ea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Google Sans"/>
              </a:rPr>
              <a:t>その際の考慮理由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ea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Google Sans"/>
              </a:rPr>
              <a:t>①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Google Sans"/>
              </a:rPr>
              <a:t>どんな現状分析か？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ea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Google Sans"/>
              </a:rPr>
              <a:t>②どの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Google Sans"/>
              </a:rPr>
              <a:t>動向か？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ea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Google Sans"/>
              </a:rPr>
              <a:t>③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Google Sans"/>
              </a:rPr>
              <a:t>社員とともに良くなる方針計画か？</a:t>
            </a:r>
            <a:endParaRPr kumimoji="0" lang="en-US" altLang="ja-JP" sz="1800" dirty="0">
              <a:solidFill>
                <a:srgbClr val="222222"/>
              </a:solidFill>
              <a:ea typeface="Google San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5F1F3F1-1546-431E-8641-05251802AA81}"/>
              </a:ext>
            </a:extLst>
          </p:cNvPr>
          <p:cNvSpPr txBox="1"/>
          <p:nvPr/>
        </p:nvSpPr>
        <p:spPr>
          <a:xfrm>
            <a:off x="221943" y="2277057"/>
            <a:ext cx="727081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経営判断の根拠は？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①非接触型　少人数参加型　差別化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②トキ消費（モノ消費→コト消費→トキ消費）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③アフターケア（デジタル対応できないひとに向けて）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Google Sans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Google Sans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Google Sans"/>
                <a:cs typeface="+mn-cs"/>
              </a:rPr>
              <a:t>自社の原点回帰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Google Sans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Google Sans"/>
                <a:cs typeface="+mn-cs"/>
              </a:rPr>
              <a:t>創業以来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Google Sans"/>
                <a:cs typeface="+mn-cs"/>
              </a:rPr>
              <a:t>50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Google Sans"/>
                <a:cs typeface="+mn-cs"/>
              </a:rPr>
              <a:t>年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Google Sans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Google Sans"/>
                <a:cs typeface="+mn-cs"/>
              </a:rPr>
              <a:t>何を、どこに売っていたのか？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Google Sans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Google Sans"/>
                <a:cs typeface="+mn-cs"/>
              </a:rPr>
              <a:t>どんな流れで、どの動向を捉えて、どう売っていたのか？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Google Sans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Google Sans"/>
                <a:cs typeface="+mn-cs"/>
              </a:rPr>
              <a:t>全体で結果を出す！仕事を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Google Sans"/>
                <a:cs typeface="+mn-cs"/>
              </a:rPr>
              <a:t>1000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Google Sans"/>
                <a:cs typeface="+mn-cs"/>
              </a:rPr>
              <a:t>個に分解。どう組立て直す？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Google Sans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Google Sans"/>
                <a:cs typeface="+mn-cs"/>
              </a:rPr>
              <a:t>データ化→これからの改善指針。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Google Sans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Google Sans"/>
                <a:cs typeface="+mn-cs"/>
              </a:rPr>
              <a:t>これからのどんな変化に対応する？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Google Sans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Google Sans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F558D5A-C3F0-4E70-B633-0ACD422DA8C7}"/>
              </a:ext>
            </a:extLst>
          </p:cNvPr>
          <p:cNvSpPr txBox="1"/>
          <p:nvPr/>
        </p:nvSpPr>
        <p:spPr>
          <a:xfrm>
            <a:off x="5539666" y="2277057"/>
            <a:ext cx="66523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経営方針に入れ込む　　　　すべての経営課題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個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　　　　　　　　　　　　　　なくなる分野は？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　　　　　　　　　　　　　　遅れる分野は？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　　　　　　　　　　　　　　伸びる分野は？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　　　　　　　　　　　　　　この中で、儲かるものは？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　　　　　　　　　　　　　　利益を確保できるものは？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BC01608-AA11-4D62-9F3B-0184E38E2B51}"/>
              </a:ext>
            </a:extLst>
          </p:cNvPr>
          <p:cNvSpPr txBox="1"/>
          <p:nvPr/>
        </p:nvSpPr>
        <p:spPr>
          <a:xfrm>
            <a:off x="5859262" y="3754385"/>
            <a:ext cx="62498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ブランド研究開発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　　　　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サービス・メンテナンス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0000"/>
              </a:highlight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　　　　　　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　　　　　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設計・施工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販売・流通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　　　　　　　　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製造・組立て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インク 12">
                <a:extLst>
                  <a:ext uri="{FF2B5EF4-FFF2-40B4-BE49-F238E27FC236}">
                    <a16:creationId xmlns:a16="http://schemas.microsoft.com/office/drawing/2014/main" id="{5C862F30-B577-4B9A-95D0-744459C85977}"/>
                  </a:ext>
                </a:extLst>
              </p14:cNvPr>
              <p14:cNvContentPartPr/>
              <p14:nvPr/>
            </p14:nvContentPartPr>
            <p14:xfrm>
              <a:off x="6666969" y="4598070"/>
              <a:ext cx="4046760" cy="1492560"/>
            </p14:xfrm>
          </p:contentPart>
        </mc:Choice>
        <mc:Fallback xmlns="">
          <p:pic>
            <p:nvPicPr>
              <p:cNvPr id="13" name="インク 12">
                <a:extLst>
                  <a:ext uri="{FF2B5EF4-FFF2-40B4-BE49-F238E27FC236}">
                    <a16:creationId xmlns:a16="http://schemas.microsoft.com/office/drawing/2014/main" id="{5C862F30-B577-4B9A-95D0-744459C859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57969" y="4589430"/>
                <a:ext cx="4064400" cy="15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インク 13">
                <a:extLst>
                  <a:ext uri="{FF2B5EF4-FFF2-40B4-BE49-F238E27FC236}">
                    <a16:creationId xmlns:a16="http://schemas.microsoft.com/office/drawing/2014/main" id="{04C7EB17-F39B-41B3-A02F-9A43A8EE1FF4}"/>
                  </a:ext>
                </a:extLst>
              </p14:cNvPr>
              <p14:cNvContentPartPr/>
              <p14:nvPr/>
            </p14:nvContentPartPr>
            <p14:xfrm>
              <a:off x="11371809" y="5761230"/>
              <a:ext cx="360" cy="360"/>
            </p14:xfrm>
          </p:contentPart>
        </mc:Choice>
        <mc:Fallback xmlns="">
          <p:pic>
            <p:nvPicPr>
              <p:cNvPr id="14" name="インク 13">
                <a:extLst>
                  <a:ext uri="{FF2B5EF4-FFF2-40B4-BE49-F238E27FC236}">
                    <a16:creationId xmlns:a16="http://schemas.microsoft.com/office/drawing/2014/main" id="{04C7EB17-F39B-41B3-A02F-9A43A8EE1F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63169" y="575259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インク 14">
                <a:extLst>
                  <a:ext uri="{FF2B5EF4-FFF2-40B4-BE49-F238E27FC236}">
                    <a16:creationId xmlns:a16="http://schemas.microsoft.com/office/drawing/2014/main" id="{0773B444-D870-43FF-9035-AB9DFCC59B75}"/>
                  </a:ext>
                </a:extLst>
              </p14:cNvPr>
              <p14:cNvContentPartPr/>
              <p14:nvPr/>
            </p14:nvContentPartPr>
            <p14:xfrm>
              <a:off x="4385289" y="1091670"/>
              <a:ext cx="360" cy="1800"/>
            </p14:xfrm>
          </p:contentPart>
        </mc:Choice>
        <mc:Fallback xmlns="">
          <p:pic>
            <p:nvPicPr>
              <p:cNvPr id="15" name="インク 14">
                <a:extLst>
                  <a:ext uri="{FF2B5EF4-FFF2-40B4-BE49-F238E27FC236}">
                    <a16:creationId xmlns:a16="http://schemas.microsoft.com/office/drawing/2014/main" id="{0773B444-D870-43FF-9035-AB9DFCC59B7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76289" y="1082670"/>
                <a:ext cx="180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インク 15">
                <a:extLst>
                  <a:ext uri="{FF2B5EF4-FFF2-40B4-BE49-F238E27FC236}">
                    <a16:creationId xmlns:a16="http://schemas.microsoft.com/office/drawing/2014/main" id="{7ACBFD70-689F-43FF-91E1-3A092B48294D}"/>
                  </a:ext>
                </a:extLst>
              </p14:cNvPr>
              <p14:cNvContentPartPr/>
              <p14:nvPr/>
            </p14:nvContentPartPr>
            <p14:xfrm>
              <a:off x="1242489" y="1242510"/>
              <a:ext cx="360" cy="360"/>
            </p14:xfrm>
          </p:contentPart>
        </mc:Choice>
        <mc:Fallback xmlns="">
          <p:pic>
            <p:nvPicPr>
              <p:cNvPr id="16" name="インク 15">
                <a:extLst>
                  <a:ext uri="{FF2B5EF4-FFF2-40B4-BE49-F238E27FC236}">
                    <a16:creationId xmlns:a16="http://schemas.microsoft.com/office/drawing/2014/main" id="{7ACBFD70-689F-43FF-91E1-3A092B4829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3849" y="123351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BCA79914-DE38-4115-AEC3-6480232CEDAA}"/>
              </a:ext>
            </a:extLst>
          </p:cNvPr>
          <p:cNvGrpSpPr/>
          <p:nvPr/>
        </p:nvGrpSpPr>
        <p:grpSpPr>
          <a:xfrm>
            <a:off x="1029369" y="1038390"/>
            <a:ext cx="360" cy="9000"/>
            <a:chOff x="1029369" y="1038390"/>
            <a:chExt cx="360" cy="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インク 16">
                  <a:extLst>
                    <a:ext uri="{FF2B5EF4-FFF2-40B4-BE49-F238E27FC236}">
                      <a16:creationId xmlns:a16="http://schemas.microsoft.com/office/drawing/2014/main" id="{0BCE2BE7-10FF-43E7-808D-13FEEA49B93B}"/>
                    </a:ext>
                  </a:extLst>
                </p14:cNvPr>
                <p14:cNvContentPartPr/>
                <p14:nvPr/>
              </p14:nvContentPartPr>
              <p14:xfrm>
                <a:off x="1029369" y="1038390"/>
                <a:ext cx="360" cy="1800"/>
              </p14:xfrm>
            </p:contentPart>
          </mc:Choice>
          <mc:Fallback xmlns="">
            <p:pic>
              <p:nvPicPr>
                <p:cNvPr id="17" name="インク 16">
                  <a:extLst>
                    <a:ext uri="{FF2B5EF4-FFF2-40B4-BE49-F238E27FC236}">
                      <a16:creationId xmlns:a16="http://schemas.microsoft.com/office/drawing/2014/main" id="{0BCE2BE7-10FF-43E7-808D-13FEEA49B93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20729" y="1029390"/>
                  <a:ext cx="18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インク 17">
                  <a:extLst>
                    <a:ext uri="{FF2B5EF4-FFF2-40B4-BE49-F238E27FC236}">
                      <a16:creationId xmlns:a16="http://schemas.microsoft.com/office/drawing/2014/main" id="{1711BDF0-CA60-4332-A74F-EF9C4186B625}"/>
                    </a:ext>
                  </a:extLst>
                </p14:cNvPr>
                <p14:cNvContentPartPr/>
                <p14:nvPr/>
              </p14:nvContentPartPr>
              <p14:xfrm>
                <a:off x="1029369" y="1047030"/>
                <a:ext cx="360" cy="360"/>
              </p14:xfrm>
            </p:contentPart>
          </mc:Choice>
          <mc:Fallback xmlns="">
            <p:pic>
              <p:nvPicPr>
                <p:cNvPr id="18" name="インク 17">
                  <a:extLst>
                    <a:ext uri="{FF2B5EF4-FFF2-40B4-BE49-F238E27FC236}">
                      <a16:creationId xmlns:a16="http://schemas.microsoft.com/office/drawing/2014/main" id="{1711BDF0-CA60-4332-A74F-EF9C4186B62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20729" y="10383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B906CC18-EE5E-4A10-9261-8A8E86944829}"/>
              </a:ext>
            </a:extLst>
          </p:cNvPr>
          <p:cNvGrpSpPr/>
          <p:nvPr/>
        </p:nvGrpSpPr>
        <p:grpSpPr>
          <a:xfrm>
            <a:off x="3834849" y="2165550"/>
            <a:ext cx="360" cy="18360"/>
            <a:chOff x="3834849" y="2165550"/>
            <a:chExt cx="360" cy="1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" name="インク 19">
                  <a:extLst>
                    <a:ext uri="{FF2B5EF4-FFF2-40B4-BE49-F238E27FC236}">
                      <a16:creationId xmlns:a16="http://schemas.microsoft.com/office/drawing/2014/main" id="{6DDA4552-8BC6-483F-A961-FB7349F4F5FE}"/>
                    </a:ext>
                  </a:extLst>
                </p14:cNvPr>
                <p14:cNvContentPartPr/>
                <p14:nvPr/>
              </p14:nvContentPartPr>
              <p14:xfrm>
                <a:off x="3834849" y="2174550"/>
                <a:ext cx="360" cy="9360"/>
              </p14:xfrm>
            </p:contentPart>
          </mc:Choice>
          <mc:Fallback xmlns="">
            <p:pic>
              <p:nvPicPr>
                <p:cNvPr id="20" name="インク 19">
                  <a:extLst>
                    <a:ext uri="{FF2B5EF4-FFF2-40B4-BE49-F238E27FC236}">
                      <a16:creationId xmlns:a16="http://schemas.microsoft.com/office/drawing/2014/main" id="{6DDA4552-8BC6-483F-A961-FB7349F4F5F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26209" y="2165910"/>
                  <a:ext cx="18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" name="インク 20">
                  <a:extLst>
                    <a:ext uri="{FF2B5EF4-FFF2-40B4-BE49-F238E27FC236}">
                      <a16:creationId xmlns:a16="http://schemas.microsoft.com/office/drawing/2014/main" id="{B71EFA93-783C-4FE3-B694-17A00D0B8AAE}"/>
                    </a:ext>
                  </a:extLst>
                </p14:cNvPr>
                <p14:cNvContentPartPr/>
                <p14:nvPr/>
              </p14:nvContentPartPr>
              <p14:xfrm>
                <a:off x="3834849" y="2165550"/>
                <a:ext cx="360" cy="360"/>
              </p14:xfrm>
            </p:contentPart>
          </mc:Choice>
          <mc:Fallback xmlns="">
            <p:pic>
              <p:nvPicPr>
                <p:cNvPr id="21" name="インク 20">
                  <a:extLst>
                    <a:ext uri="{FF2B5EF4-FFF2-40B4-BE49-F238E27FC236}">
                      <a16:creationId xmlns:a16="http://schemas.microsoft.com/office/drawing/2014/main" id="{B71EFA93-783C-4FE3-B694-17A00D0B8AA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26209" y="21569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AA3A3585-5D47-43B0-A014-CFFEB6A43C14}"/>
              </a:ext>
            </a:extLst>
          </p:cNvPr>
          <p:cNvGrpSpPr/>
          <p:nvPr/>
        </p:nvGrpSpPr>
        <p:grpSpPr>
          <a:xfrm>
            <a:off x="3781569" y="2281470"/>
            <a:ext cx="360" cy="360"/>
            <a:chOff x="3781569" y="228147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インク 22">
                  <a:extLst>
                    <a:ext uri="{FF2B5EF4-FFF2-40B4-BE49-F238E27FC236}">
                      <a16:creationId xmlns:a16="http://schemas.microsoft.com/office/drawing/2014/main" id="{F7402EA2-AF9D-4F7E-A603-3D048CF281A5}"/>
                    </a:ext>
                  </a:extLst>
                </p14:cNvPr>
                <p14:cNvContentPartPr/>
                <p14:nvPr/>
              </p14:nvContentPartPr>
              <p14:xfrm>
                <a:off x="3781569" y="2281470"/>
                <a:ext cx="360" cy="360"/>
              </p14:xfrm>
            </p:contentPart>
          </mc:Choice>
          <mc:Fallback xmlns="">
            <p:pic>
              <p:nvPicPr>
                <p:cNvPr id="23" name="インク 22">
                  <a:extLst>
                    <a:ext uri="{FF2B5EF4-FFF2-40B4-BE49-F238E27FC236}">
                      <a16:creationId xmlns:a16="http://schemas.microsoft.com/office/drawing/2014/main" id="{F7402EA2-AF9D-4F7E-A603-3D048CF281A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72929" y="22724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4" name="インク 23">
                  <a:extLst>
                    <a:ext uri="{FF2B5EF4-FFF2-40B4-BE49-F238E27FC236}">
                      <a16:creationId xmlns:a16="http://schemas.microsoft.com/office/drawing/2014/main" id="{43073DA4-55D2-48A7-A7D9-92D821F6F440}"/>
                    </a:ext>
                  </a:extLst>
                </p14:cNvPr>
                <p14:cNvContentPartPr/>
                <p14:nvPr/>
              </p14:nvContentPartPr>
              <p14:xfrm>
                <a:off x="3781569" y="2281470"/>
                <a:ext cx="360" cy="360"/>
              </p14:xfrm>
            </p:contentPart>
          </mc:Choice>
          <mc:Fallback xmlns="">
            <p:pic>
              <p:nvPicPr>
                <p:cNvPr id="24" name="インク 23">
                  <a:extLst>
                    <a:ext uri="{FF2B5EF4-FFF2-40B4-BE49-F238E27FC236}">
                      <a16:creationId xmlns:a16="http://schemas.microsoft.com/office/drawing/2014/main" id="{43073DA4-55D2-48A7-A7D9-92D821F6F44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72929" y="22724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インク 25">
                <a:extLst>
                  <a:ext uri="{FF2B5EF4-FFF2-40B4-BE49-F238E27FC236}">
                    <a16:creationId xmlns:a16="http://schemas.microsoft.com/office/drawing/2014/main" id="{29559914-1A0A-4F7B-B1C5-4527A8374703}"/>
                  </a:ext>
                </a:extLst>
              </p14:cNvPr>
              <p14:cNvContentPartPr/>
              <p14:nvPr/>
            </p14:nvContentPartPr>
            <p14:xfrm>
              <a:off x="860889" y="1153590"/>
              <a:ext cx="360" cy="360"/>
            </p14:xfrm>
          </p:contentPart>
        </mc:Choice>
        <mc:Fallback xmlns="">
          <p:pic>
            <p:nvPicPr>
              <p:cNvPr id="26" name="インク 25">
                <a:extLst>
                  <a:ext uri="{FF2B5EF4-FFF2-40B4-BE49-F238E27FC236}">
                    <a16:creationId xmlns:a16="http://schemas.microsoft.com/office/drawing/2014/main" id="{29559914-1A0A-4F7B-B1C5-4527A83747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1889" y="114459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インク 26">
                <a:extLst>
                  <a:ext uri="{FF2B5EF4-FFF2-40B4-BE49-F238E27FC236}">
                    <a16:creationId xmlns:a16="http://schemas.microsoft.com/office/drawing/2014/main" id="{8D03D6AD-5E90-4BA1-91C1-F9C3795777C6}"/>
                  </a:ext>
                </a:extLst>
              </p14:cNvPr>
              <p14:cNvContentPartPr/>
              <p14:nvPr/>
            </p14:nvContentPartPr>
            <p14:xfrm>
              <a:off x="745689" y="221550"/>
              <a:ext cx="360" cy="360"/>
            </p14:xfrm>
          </p:contentPart>
        </mc:Choice>
        <mc:Fallback xmlns="">
          <p:pic>
            <p:nvPicPr>
              <p:cNvPr id="27" name="インク 26">
                <a:extLst>
                  <a:ext uri="{FF2B5EF4-FFF2-40B4-BE49-F238E27FC236}">
                    <a16:creationId xmlns:a16="http://schemas.microsoft.com/office/drawing/2014/main" id="{8D03D6AD-5E90-4BA1-91C1-F9C3795777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6689" y="21291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E42F65C-B6D2-439F-86AE-3A16913F5060}"/>
              </a:ext>
            </a:extLst>
          </p:cNvPr>
          <p:cNvGrpSpPr/>
          <p:nvPr/>
        </p:nvGrpSpPr>
        <p:grpSpPr>
          <a:xfrm>
            <a:off x="5795049" y="2218830"/>
            <a:ext cx="11160" cy="360"/>
            <a:chOff x="5795049" y="2218830"/>
            <a:chExt cx="111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8" name="インク 27">
                  <a:extLst>
                    <a:ext uri="{FF2B5EF4-FFF2-40B4-BE49-F238E27FC236}">
                      <a16:creationId xmlns:a16="http://schemas.microsoft.com/office/drawing/2014/main" id="{9EE9CCB8-D023-4111-BC88-637AF18659AB}"/>
                    </a:ext>
                  </a:extLst>
                </p14:cNvPr>
                <p14:cNvContentPartPr/>
                <p14:nvPr/>
              </p14:nvContentPartPr>
              <p14:xfrm>
                <a:off x="5805849" y="2218830"/>
                <a:ext cx="360" cy="360"/>
              </p14:xfrm>
            </p:contentPart>
          </mc:Choice>
          <mc:Fallback xmlns="">
            <p:pic>
              <p:nvPicPr>
                <p:cNvPr id="28" name="インク 27">
                  <a:extLst>
                    <a:ext uri="{FF2B5EF4-FFF2-40B4-BE49-F238E27FC236}">
                      <a16:creationId xmlns:a16="http://schemas.microsoft.com/office/drawing/2014/main" id="{9EE9CCB8-D023-4111-BC88-637AF18659A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96849" y="22101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9" name="インク 28">
                  <a:extLst>
                    <a:ext uri="{FF2B5EF4-FFF2-40B4-BE49-F238E27FC236}">
                      <a16:creationId xmlns:a16="http://schemas.microsoft.com/office/drawing/2014/main" id="{57CD070A-F26C-41F2-B556-ECC6369FD824}"/>
                    </a:ext>
                  </a:extLst>
                </p14:cNvPr>
                <p14:cNvContentPartPr/>
                <p14:nvPr/>
              </p14:nvContentPartPr>
              <p14:xfrm>
                <a:off x="5795049" y="2218830"/>
                <a:ext cx="1800" cy="360"/>
              </p14:xfrm>
            </p:contentPart>
          </mc:Choice>
          <mc:Fallback xmlns="">
            <p:pic>
              <p:nvPicPr>
                <p:cNvPr id="29" name="インク 28">
                  <a:extLst>
                    <a:ext uri="{FF2B5EF4-FFF2-40B4-BE49-F238E27FC236}">
                      <a16:creationId xmlns:a16="http://schemas.microsoft.com/office/drawing/2014/main" id="{57CD070A-F26C-41F2-B556-ECC6369FD82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86409" y="2210190"/>
                  <a:ext cx="194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13BD4CC3-376A-40F3-A2B3-696FE56CC88C}"/>
              </a:ext>
            </a:extLst>
          </p:cNvPr>
          <p:cNvGrpSpPr/>
          <p:nvPr/>
        </p:nvGrpSpPr>
        <p:grpSpPr>
          <a:xfrm>
            <a:off x="4740609" y="2192550"/>
            <a:ext cx="360" cy="360"/>
            <a:chOff x="4740609" y="219255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1" name="インク 30">
                  <a:extLst>
                    <a:ext uri="{FF2B5EF4-FFF2-40B4-BE49-F238E27FC236}">
                      <a16:creationId xmlns:a16="http://schemas.microsoft.com/office/drawing/2014/main" id="{865D6B45-3321-40D6-93F7-755198E64C43}"/>
                    </a:ext>
                  </a:extLst>
                </p14:cNvPr>
                <p14:cNvContentPartPr/>
                <p14:nvPr/>
              </p14:nvContentPartPr>
              <p14:xfrm>
                <a:off x="4740609" y="2192550"/>
                <a:ext cx="360" cy="360"/>
              </p14:xfrm>
            </p:contentPart>
          </mc:Choice>
          <mc:Fallback xmlns="">
            <p:pic>
              <p:nvPicPr>
                <p:cNvPr id="31" name="インク 30">
                  <a:extLst>
                    <a:ext uri="{FF2B5EF4-FFF2-40B4-BE49-F238E27FC236}">
                      <a16:creationId xmlns:a16="http://schemas.microsoft.com/office/drawing/2014/main" id="{865D6B45-3321-40D6-93F7-755198E64C4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31609" y="21835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" name="インク 31">
                  <a:extLst>
                    <a:ext uri="{FF2B5EF4-FFF2-40B4-BE49-F238E27FC236}">
                      <a16:creationId xmlns:a16="http://schemas.microsoft.com/office/drawing/2014/main" id="{7D1F9A5D-65C6-471F-8F81-357D3C2F60BE}"/>
                    </a:ext>
                  </a:extLst>
                </p14:cNvPr>
                <p14:cNvContentPartPr/>
                <p14:nvPr/>
              </p14:nvContentPartPr>
              <p14:xfrm>
                <a:off x="4740609" y="2192550"/>
                <a:ext cx="360" cy="360"/>
              </p14:xfrm>
            </p:contentPart>
          </mc:Choice>
          <mc:Fallback xmlns="">
            <p:pic>
              <p:nvPicPr>
                <p:cNvPr id="32" name="インク 31">
                  <a:extLst>
                    <a:ext uri="{FF2B5EF4-FFF2-40B4-BE49-F238E27FC236}">
                      <a16:creationId xmlns:a16="http://schemas.microsoft.com/office/drawing/2014/main" id="{7D1F9A5D-65C6-471F-8F81-357D3C2F60B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31609" y="21835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10178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702" y="857250"/>
            <a:ext cx="8610371" cy="206545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6CA27507-4FA4-49EA-8772-008D6CC0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3" y="1477261"/>
            <a:ext cx="7992880" cy="994172"/>
          </a:xfrm>
        </p:spPr>
        <p:txBody>
          <a:bodyPr>
            <a:normAutofit/>
          </a:bodyPr>
          <a:lstStyle/>
          <a:p>
            <a:pPr algn="ctr"/>
            <a:r>
              <a:rPr kumimoji="0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限界利益率の低い商品・部門の　　　　　経営改善から行動計画をたてる</a:t>
            </a:r>
            <a:endParaRPr lang="ja-JP" altLang="en-US" sz="1350" dirty="0">
              <a:solidFill>
                <a:srgbClr val="FFFFFF"/>
              </a:solidFill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77DE7D1A-22B7-4423-A9C7-EFBA3A28F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8419" y="2421939"/>
            <a:ext cx="7558244" cy="3515558"/>
          </a:xfrm>
        </p:spPr>
        <p:txBody>
          <a:bodyPr>
            <a:normAutofit/>
          </a:bodyPr>
          <a:lstStyle/>
          <a:p>
            <a:endParaRPr lang="en-US" altLang="ja-JP" sz="1500" dirty="0">
              <a:solidFill>
                <a:srgbClr val="000000"/>
              </a:solidFill>
            </a:endParaRPr>
          </a:p>
          <a:p>
            <a:endParaRPr lang="en-US" altLang="ja-JP" sz="1500" dirty="0">
              <a:solidFill>
                <a:srgbClr val="000000"/>
              </a:solidFill>
            </a:endParaRPr>
          </a:p>
          <a:p>
            <a:endParaRPr lang="ja-JP" altLang="en-US" sz="1500" dirty="0">
              <a:solidFill>
                <a:srgbClr val="00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3206183-E2A9-49AC-ACD5-5BF0578D64E8}"/>
              </a:ext>
            </a:extLst>
          </p:cNvPr>
          <p:cNvSpPr txBox="1"/>
          <p:nvPr/>
        </p:nvSpPr>
        <p:spPr>
          <a:xfrm>
            <a:off x="1145219" y="2781486"/>
            <a:ext cx="10369119" cy="8056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ポイント：どの領域を重点的に強めていくかを決めます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①自社の売上構成や営業・販売ルート、仕入れ・製造ルート、顧客層の構造を再確認しよう！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→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どの領域が一番成果が出ていますか？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→逆に、成果が出ていないのは、どの領域ですか？その原因は何ですか？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②自社の商品・部門別の限界利益率を比較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→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どの領域を重点的に改善しますか？そのために、何をしますか？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ja-JP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</a:br>
            <a:endParaRPr kumimoji="0" lang="ja-JP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BCAC1C43-A1F8-4569-AE27-9F6A2D48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346303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Copyright 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仙台経営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.com 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仙台経営サポート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50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社の信頼と実績　株式会社坪内経営コンサルタンツ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2011 – All rights reserved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48AF13E-EDEA-443B-AC37-AE94F140F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CC749-20A1-4704-9002-B659FA9B93FE}" type="slidenum"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773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B95A5FE-B5E1-403F-99B0-44C444986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76673"/>
            <a:ext cx="9144000" cy="5879678"/>
          </a:xfrm>
          <a:prstGeom prst="rect">
            <a:avLst/>
          </a:prstGeom>
        </p:spPr>
      </p:pic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FAC18C4-2F6E-4764-865C-70C2C515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345415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Copyright 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仙台経営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.com 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仙台経営サポート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50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社の信頼と実績　株式会社坪内経営コンサルタンツ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2011 – All rights reserved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A42BE3-1FAD-475A-AF3C-9DA10E31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CC749-20A1-4704-9002-B659FA9B93FE}" type="slidenum"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064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ED6041-153D-44ED-AA2D-29B059E11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0547"/>
            <a:ext cx="10515600" cy="5766416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自社の売上構成の構造の整理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graphicFrame>
        <p:nvGraphicFramePr>
          <p:cNvPr id="4" name="図表 3">
            <a:extLst>
              <a:ext uri="{FF2B5EF4-FFF2-40B4-BE49-F238E27FC236}">
                <a16:creationId xmlns:a16="http://schemas.microsoft.com/office/drawing/2014/main" id="{412D751B-AD0A-4B9A-94EA-DDAF038910BB}"/>
              </a:ext>
            </a:extLst>
          </p:cNvPr>
          <p:cNvGraphicFramePr/>
          <p:nvPr/>
        </p:nvGraphicFramePr>
        <p:xfrm>
          <a:off x="2032000" y="719666"/>
          <a:ext cx="8241004" cy="562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91AE410E-F5BB-4D53-A326-ACB854009231}"/>
              </a:ext>
            </a:extLst>
          </p:cNvPr>
          <p:cNvSpPr/>
          <p:nvPr/>
        </p:nvSpPr>
        <p:spPr>
          <a:xfrm>
            <a:off x="244629" y="923279"/>
            <a:ext cx="1787371" cy="32225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①他社との競争構造的に値上げしづらい。　　　②原料仕入高でも値上げできた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③売り先とのコミュニケーションできている。④味と品質を認めてくれている。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C090A21A-806B-467D-ACB8-CE451E7F70D8}"/>
              </a:ext>
            </a:extLst>
          </p:cNvPr>
          <p:cNvSpPr/>
          <p:nvPr/>
        </p:nvSpPr>
        <p:spPr>
          <a:xfrm>
            <a:off x="9863091" y="923278"/>
            <a:ext cx="2184459" cy="25745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①問屋のマージンが高い　　　　　　　②原価率が高くなりがち　　　　　　　③業況の情報や話し相手となっている側面もある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7DD4CA00-EEA6-403D-A6A1-ABA80BE3E207}"/>
              </a:ext>
            </a:extLst>
          </p:cNvPr>
          <p:cNvSpPr/>
          <p:nvPr/>
        </p:nvSpPr>
        <p:spPr>
          <a:xfrm>
            <a:off x="150920" y="4145871"/>
            <a:ext cx="2024109" cy="25080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①個別の契約をし、代理店として販売してもらえる　　　　　②自社の人件費や広告宣伝費がかからず、販売範囲も委ねている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010E75A6-C486-44F2-B2AF-84231F6AA0D2}"/>
              </a:ext>
            </a:extLst>
          </p:cNvPr>
          <p:cNvSpPr/>
          <p:nvPr/>
        </p:nvSpPr>
        <p:spPr>
          <a:xfrm>
            <a:off x="9792070" y="4341181"/>
            <a:ext cx="2184459" cy="21062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①近年開始したが、意外に売れている　　　　②製造を外注していることがネックとなっている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206DD88-9E5E-477F-A4A2-F5588083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B2A09-D711-4574-8134-FA737D6CC0B2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ッター プレースホルダー 1">
            <a:extLst>
              <a:ext uri="{FF2B5EF4-FFF2-40B4-BE49-F238E27FC236}">
                <a16:creationId xmlns:a16="http://schemas.microsoft.com/office/drawing/2014/main" id="{D7AD897B-A591-4644-9D3E-5AAD49B09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9476"/>
            <a:ext cx="3498542" cy="28852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Copyright 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仙台経営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.com 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仙台経営サポート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50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社の信頼と実績　株式会社坪内経営コンサルタンツ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2011 – All rights reserved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285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ED6041-153D-44ED-AA2D-29B059E11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71" y="71021"/>
            <a:ext cx="11761058" cy="6105942"/>
          </a:xfrm>
        </p:spPr>
        <p:txBody>
          <a:bodyPr/>
          <a:lstStyle/>
          <a:p>
            <a:pPr marL="0" indent="0">
              <a:buNone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ワーク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2】</a:t>
            </a:r>
          </a:p>
          <a:p>
            <a:pPr marL="0" indent="0">
              <a:buNone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自社の売上構成の構造の整理しよう！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graphicFrame>
        <p:nvGraphicFramePr>
          <p:cNvPr id="4" name="図表 3">
            <a:extLst>
              <a:ext uri="{FF2B5EF4-FFF2-40B4-BE49-F238E27FC236}">
                <a16:creationId xmlns:a16="http://schemas.microsoft.com/office/drawing/2014/main" id="{412D751B-AD0A-4B9A-94EA-DDAF038910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0519761"/>
              </p:ext>
            </p:extLst>
          </p:nvPr>
        </p:nvGraphicFramePr>
        <p:xfrm>
          <a:off x="2032000" y="719666"/>
          <a:ext cx="8241004" cy="562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91AE410E-F5BB-4D53-A326-ACB854009231}"/>
              </a:ext>
            </a:extLst>
          </p:cNvPr>
          <p:cNvSpPr/>
          <p:nvPr/>
        </p:nvSpPr>
        <p:spPr>
          <a:xfrm>
            <a:off x="244629" y="923279"/>
            <a:ext cx="1787371" cy="32225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C090A21A-806B-467D-ACB8-CE451E7F70D8}"/>
              </a:ext>
            </a:extLst>
          </p:cNvPr>
          <p:cNvSpPr/>
          <p:nvPr/>
        </p:nvSpPr>
        <p:spPr>
          <a:xfrm>
            <a:off x="9863091" y="923278"/>
            <a:ext cx="2184459" cy="25745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7DD4CA00-EEA6-403D-A6A1-ABA80BE3E207}"/>
              </a:ext>
            </a:extLst>
          </p:cNvPr>
          <p:cNvSpPr/>
          <p:nvPr/>
        </p:nvSpPr>
        <p:spPr>
          <a:xfrm>
            <a:off x="150920" y="4145871"/>
            <a:ext cx="2024109" cy="25080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010E75A6-C486-44F2-B2AF-84231F6AA0D2}"/>
              </a:ext>
            </a:extLst>
          </p:cNvPr>
          <p:cNvSpPr/>
          <p:nvPr/>
        </p:nvSpPr>
        <p:spPr>
          <a:xfrm>
            <a:off x="9792070" y="4341181"/>
            <a:ext cx="2184459" cy="21062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00FF00"/>
              </a:highlight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206DD88-9E5E-477F-A4A2-F5588083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B2A09-D711-4574-8134-FA737D6CC0B2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ッター プレースホルダー 1">
            <a:extLst>
              <a:ext uri="{FF2B5EF4-FFF2-40B4-BE49-F238E27FC236}">
                <a16:creationId xmlns:a16="http://schemas.microsoft.com/office/drawing/2014/main" id="{D7AD897B-A591-4644-9D3E-5AAD49B09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9476"/>
            <a:ext cx="4114800" cy="28852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Copyright </a:t>
            </a:r>
            <a:r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仙台経営</a:t>
            </a: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.com </a:t>
            </a:r>
            <a:r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仙台経営サポート</a:t>
            </a: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50</a:t>
            </a:r>
            <a:r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社の信頼と実績　株式会社坪内経営コンサルタンツ</a:t>
            </a: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2011 – All rights reserved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147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702" y="857250"/>
            <a:ext cx="8610371" cy="206545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游ゴシック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77DE7D1A-22B7-4423-A9C7-EFBA3A28F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8419" y="2421939"/>
            <a:ext cx="7558244" cy="3515558"/>
          </a:xfrm>
        </p:spPr>
        <p:txBody>
          <a:bodyPr>
            <a:normAutofit/>
          </a:bodyPr>
          <a:lstStyle/>
          <a:p>
            <a:endParaRPr lang="en-US" altLang="ja-JP" sz="1500" dirty="0">
              <a:solidFill>
                <a:srgbClr val="000000"/>
              </a:solidFill>
            </a:endParaRPr>
          </a:p>
          <a:p>
            <a:endParaRPr lang="en-US" altLang="ja-JP" sz="1500" dirty="0">
              <a:solidFill>
                <a:srgbClr val="000000"/>
              </a:solidFill>
            </a:endParaRPr>
          </a:p>
          <a:p>
            <a:endParaRPr lang="ja-JP" altLang="en-US" sz="1500" dirty="0">
              <a:solidFill>
                <a:srgbClr val="00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3206183-E2A9-49AC-ACD5-5BF0578D64E8}"/>
              </a:ext>
            </a:extLst>
          </p:cNvPr>
          <p:cNvSpPr txBox="1"/>
          <p:nvPr/>
        </p:nvSpPr>
        <p:spPr>
          <a:xfrm>
            <a:off x="1991544" y="2636912"/>
            <a:ext cx="8712968" cy="8256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kumimoji="0" lang="ja-JP" altLang="ja-JP" sz="1400" dirty="0">
                <a:solidFill>
                  <a:prstClr val="white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そのための方法は、大きく二つ。そのための方法は、大きく二つ。</a:t>
            </a:r>
            <a:endParaRPr kumimoji="0" lang="en-US" altLang="ja-JP" sz="1350" dirty="0">
              <a:solidFill>
                <a:srgbClr val="222222"/>
              </a:solidFill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r>
              <a:rPr kumimoji="0" lang="ja-JP" altLang="ja-JP" sz="2000" dirty="0">
                <a:solidFill>
                  <a:srgbClr val="222222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そのための方法は、大きく二つ。</a:t>
            </a:r>
            <a:endParaRPr kumimoji="0" lang="en-US" altLang="ja-JP" sz="2000" dirty="0">
              <a:solidFill>
                <a:srgbClr val="222222"/>
              </a:solidFill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endParaRPr kumimoji="0" lang="en-US" altLang="ja-JP" sz="2000" dirty="0">
              <a:solidFill>
                <a:srgbClr val="222222"/>
              </a:solidFill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2000" dirty="0">
                <a:solidFill>
                  <a:srgbClr val="222222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①ひとつは、売上自体の向上（売価を得意先に交渉してあげてもらう。割引率の交渉、商品の売り方の再検討</a:t>
            </a:r>
            <a:r>
              <a:rPr kumimoji="0" lang="ja-JP" altLang="en-US" sz="2000" dirty="0">
                <a:solidFill>
                  <a:srgbClr val="222222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、受注数を増やし稼働率向上</a:t>
            </a:r>
            <a:r>
              <a:rPr kumimoji="0" lang="ja-JP" altLang="ja-JP" sz="2000" dirty="0">
                <a:solidFill>
                  <a:srgbClr val="222222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など）</a:t>
            </a:r>
            <a:endParaRPr kumimoji="0" lang="en-US" altLang="ja-JP" sz="2000" dirty="0">
              <a:solidFill>
                <a:srgbClr val="222222"/>
              </a:solidFill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2000" dirty="0">
              <a:solidFill>
                <a:srgbClr val="222222"/>
              </a:solidFill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2000" dirty="0">
                <a:solidFill>
                  <a:srgbClr val="222222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②もうひとつは、何かほかのサービスとの組み合わせで、利益率を上げるということです。</a:t>
            </a:r>
            <a:endParaRPr kumimoji="0" lang="en-US" altLang="ja-JP" sz="2000" dirty="0">
              <a:solidFill>
                <a:srgbClr val="222222"/>
              </a:solidFill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>
                <a:solidFill>
                  <a:srgbClr val="222222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（</a:t>
            </a:r>
            <a:r>
              <a:rPr kumimoji="0" lang="ja-JP" altLang="ja-JP" sz="2000" dirty="0">
                <a:solidFill>
                  <a:srgbClr val="222222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主力商品の得意先に</a:t>
            </a:r>
            <a:r>
              <a:rPr kumimoji="0" lang="ja-JP" altLang="en-US" sz="2000" dirty="0">
                <a:solidFill>
                  <a:srgbClr val="222222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も</a:t>
            </a:r>
            <a:r>
              <a:rPr kumimoji="0" lang="ja-JP" altLang="ja-JP" sz="2000" dirty="0">
                <a:solidFill>
                  <a:srgbClr val="222222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、ほかの利益率の高い</a:t>
            </a:r>
            <a:r>
              <a:rPr kumimoji="0" lang="ja-JP" altLang="en-US" sz="2000" dirty="0">
                <a:solidFill>
                  <a:srgbClr val="222222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商品・サービスを提供できる行動を工夫する</a:t>
            </a:r>
            <a:r>
              <a:rPr kumimoji="0" lang="ja-JP" altLang="ja-JP" sz="2000" dirty="0">
                <a:solidFill>
                  <a:srgbClr val="222222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、または、継続</a:t>
            </a:r>
            <a:r>
              <a:rPr kumimoji="0" lang="ja-JP" altLang="en-US" sz="2000" dirty="0">
                <a:solidFill>
                  <a:srgbClr val="222222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的</a:t>
            </a:r>
            <a:r>
              <a:rPr kumimoji="0" lang="ja-JP" altLang="ja-JP" sz="2000" dirty="0">
                <a:solidFill>
                  <a:srgbClr val="222222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サービスにしていただけるように準備する。</a:t>
            </a:r>
            <a:r>
              <a:rPr kumimoji="0" lang="ja-JP" altLang="en-US" sz="2000" dirty="0">
                <a:solidFill>
                  <a:srgbClr val="222222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メンテナンス・点検等付加サービスは？）</a:t>
            </a:r>
            <a:endParaRPr kumimoji="0" lang="en-US" altLang="ja-JP" sz="2000" dirty="0">
              <a:solidFill>
                <a:srgbClr val="222222"/>
              </a:solidFill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2000" dirty="0">
              <a:solidFill>
                <a:srgbClr val="222222"/>
              </a:solidFill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20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二つ目のアプローチ</a:t>
            </a:r>
            <a:r>
              <a:rPr kumimoji="0" lang="ja-JP" altLang="en-US" sz="20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＝</a:t>
            </a:r>
            <a:r>
              <a:rPr kumimoji="0" lang="ja-JP" altLang="ja-JP" sz="20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粗利ミックス</a:t>
            </a:r>
            <a:endParaRPr kumimoji="0" lang="ja-JP" altLang="ja-JP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" panose="020F0502020204030204"/>
              <a:ea typeface="游ゴシック" panose="020B0400000000000000" pitchFamily="50" charset="-128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kumimoji="0" lang="ja-JP" altLang="ja-JP" sz="1350" dirty="0">
                <a:solidFill>
                  <a:srgbClr val="222222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</a:br>
            <a:endParaRPr kumimoji="0" lang="ja-JP" altLang="ja-JP" sz="1350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defTabSz="685800"/>
            <a:endParaRPr kumimoji="0" lang="ja-JP" altLang="ja-JP" sz="1350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defTabSz="685800"/>
            <a:endParaRPr kumimoji="0" lang="ja-JP" altLang="ja-JP" sz="1350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defTabSz="685800"/>
            <a:endParaRPr kumimoji="0" lang="en-US" altLang="ja-JP" sz="1350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defTabSz="685800"/>
            <a:endParaRPr kumimoji="0" lang="en-US" altLang="ja-JP" sz="1350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defTabSz="685800"/>
            <a:endParaRPr kumimoji="0" lang="en-US" altLang="ja-JP" sz="1350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defTabSz="685800"/>
            <a:endParaRPr kumimoji="0" lang="en-US" altLang="ja-JP" sz="1350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defTabSz="685800"/>
            <a:endParaRPr kumimoji="0" lang="en-US" altLang="ja-JP" sz="1350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defTabSz="685800"/>
            <a:endParaRPr kumimoji="0" lang="en-US" altLang="ja-JP" sz="1350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defTabSz="685800"/>
            <a:endParaRPr kumimoji="0" lang="en-US" altLang="ja-JP" sz="1350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defTabSz="685800"/>
            <a:endParaRPr kumimoji="0" lang="en-US" altLang="ja-JP" sz="1350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defTabSz="685800"/>
            <a:endParaRPr kumimoji="0" lang="en-US" altLang="ja-JP" sz="1350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defTabSz="685800"/>
            <a:endParaRPr kumimoji="0" lang="en-US" altLang="ja-JP" sz="1350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defTabSz="685800"/>
            <a:endParaRPr kumimoji="0" lang="en-US" altLang="ja-JP" sz="1350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defTabSz="685800"/>
            <a:endParaRPr kumimoji="0" lang="en-US" altLang="ja-JP" sz="1350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defTabSz="685800"/>
            <a:endParaRPr kumimoji="0" lang="en-US" altLang="ja-JP" sz="1350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defTabSz="685800"/>
            <a:endParaRPr kumimoji="0" lang="en-US" altLang="ja-JP" sz="1350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defTabSz="685800"/>
            <a:endParaRPr lang="ja-JP" altLang="en-US" sz="1350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30FFEE3-6867-40F6-884C-C4E1CFCAADAB}"/>
              </a:ext>
            </a:extLst>
          </p:cNvPr>
          <p:cNvSpPr txBox="1"/>
          <p:nvPr/>
        </p:nvSpPr>
        <p:spPr>
          <a:xfrm>
            <a:off x="2495600" y="1326489"/>
            <a:ext cx="71287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kumimoji="0" lang="ja-JP" altLang="en-US" sz="2000" dirty="0">
                <a:solidFill>
                  <a:prstClr val="white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自社</a:t>
            </a:r>
            <a:r>
              <a:rPr kumimoji="0" lang="ja-JP" altLang="ja-JP" sz="2000" dirty="0">
                <a:solidFill>
                  <a:prstClr val="white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の商品別</a:t>
            </a:r>
            <a:r>
              <a:rPr kumimoji="0" lang="ja-JP" altLang="en-US" sz="2000" dirty="0">
                <a:solidFill>
                  <a:prstClr val="white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・</a:t>
            </a:r>
            <a:r>
              <a:rPr kumimoji="0" lang="ja-JP" altLang="ja-JP" sz="2000" dirty="0">
                <a:solidFill>
                  <a:prstClr val="white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部門別の</a:t>
            </a:r>
            <a:r>
              <a:rPr kumimoji="0" lang="ja-JP" altLang="en-US" sz="2000" dirty="0">
                <a:solidFill>
                  <a:prstClr val="white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限界利益率を</a:t>
            </a:r>
            <a:r>
              <a:rPr kumimoji="0" lang="ja-JP" altLang="ja-JP" sz="2000" dirty="0">
                <a:solidFill>
                  <a:prstClr val="white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比較</a:t>
            </a:r>
            <a:r>
              <a:rPr kumimoji="0" lang="ja-JP" altLang="en-US" sz="2000" dirty="0">
                <a:solidFill>
                  <a:prstClr val="white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しよう！</a:t>
            </a:r>
            <a:endParaRPr kumimoji="0" lang="en-US" altLang="ja-JP" sz="2000" dirty="0">
              <a:solidFill>
                <a:prstClr val="white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defTabSz="685800"/>
            <a:r>
              <a:rPr kumimoji="0" lang="ja-JP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ポイント：</a:t>
            </a:r>
            <a:r>
              <a:rPr kumimoji="0" lang="ja-JP" altLang="ja-JP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思ったより限界利益率の低かった商品、部門の限界利益率をどう上げて行くか？</a:t>
            </a:r>
            <a:endParaRPr kumimoji="0" lang="en-US" altLang="ja-JP" sz="2000" dirty="0">
              <a:solidFill>
                <a:prstClr val="white"/>
              </a:solidFill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2B92E43C-E4ED-49E0-9266-39767F503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3320988" cy="365125"/>
          </a:xfrm>
        </p:spPr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  <a:latin typeface="游ゴシック" panose="020F0502020204030204"/>
                <a:ea typeface="游ゴシック" panose="020B0400000000000000" pitchFamily="50" charset="-128"/>
              </a:rPr>
              <a:t>Copyright </a:t>
            </a:r>
            <a:r>
              <a:rPr lang="ja-JP" altLang="en-US" dirty="0">
                <a:solidFill>
                  <a:prstClr val="black">
                    <a:tint val="75000"/>
                  </a:prstClr>
                </a:solidFill>
                <a:latin typeface="游ゴシック" panose="020F0502020204030204"/>
                <a:ea typeface="游ゴシック" panose="020B0400000000000000" pitchFamily="50" charset="-128"/>
              </a:rPr>
              <a:t>仙台経営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  <a:latin typeface="游ゴシック" panose="020F0502020204030204"/>
                <a:ea typeface="游ゴシック" panose="020B0400000000000000" pitchFamily="50" charset="-128"/>
              </a:rPr>
              <a:t>.com </a:t>
            </a:r>
            <a:r>
              <a:rPr lang="ja-JP" altLang="en-US" dirty="0">
                <a:solidFill>
                  <a:prstClr val="black">
                    <a:tint val="75000"/>
                  </a:prstClr>
                </a:solidFill>
                <a:latin typeface="游ゴシック" panose="020F0502020204030204"/>
                <a:ea typeface="游ゴシック" panose="020B0400000000000000" pitchFamily="50" charset="-128"/>
              </a:rPr>
              <a:t>仙台経営サポート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  <a:latin typeface="游ゴシック" panose="020F0502020204030204"/>
                <a:ea typeface="游ゴシック" panose="020B0400000000000000" pitchFamily="50" charset="-128"/>
              </a:rPr>
              <a:t>50</a:t>
            </a:r>
            <a:r>
              <a:rPr lang="ja-JP" altLang="en-US" dirty="0">
                <a:solidFill>
                  <a:prstClr val="black">
                    <a:tint val="75000"/>
                  </a:prstClr>
                </a:solidFill>
                <a:latin typeface="游ゴシック" panose="020F0502020204030204"/>
                <a:ea typeface="游ゴシック" panose="020B0400000000000000" pitchFamily="50" charset="-128"/>
              </a:rPr>
              <a:t>社の信頼と実績　株式会社坪内経営コンサルタンツ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  <a:latin typeface="游ゴシック" panose="020F0502020204030204"/>
                <a:ea typeface="游ゴシック" panose="020B0400000000000000" pitchFamily="50" charset="-128"/>
              </a:rPr>
              <a:t>2011 – All rights reserved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5B61877-7B40-4056-B821-010EAAFA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游ゴシック" panose="020F0502020204030204"/>
                <a:ea typeface="游ゴシック" panose="020B0400000000000000" pitchFamily="50" charset="-128"/>
              </a:rPr>
              <a:pPr/>
              <a:t>19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6735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extrusionClr>
                <a:schemeClr val="tx2">
                  <a:lumMod val="20000"/>
                  <a:lumOff val="80000"/>
                </a:schemeClr>
              </a:extrusionClr>
              <a:contourClr>
                <a:schemeClr val="accent1"/>
              </a:contourClr>
            </a:sp3d>
          </a:bodyPr>
          <a:lstStyle/>
          <a:p>
            <a:r>
              <a:rPr kumimoji="1" lang="ja-JP" altLang="en-US" dirty="0"/>
              <a:t>　　　　　　　　　　　　　　　　　　　　　　　</a:t>
            </a:r>
            <a:r>
              <a:rPr kumimoji="1"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経営改善の方向性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</p:nvPr>
        </p:nvGraphicFramePr>
        <p:xfrm>
          <a:off x="1981200" y="908721"/>
          <a:ext cx="8229600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746BD2F7-6D8F-4B72-8E1A-9782BEF5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2909" y="6356351"/>
            <a:ext cx="4173491" cy="365125"/>
          </a:xfrm>
        </p:spPr>
        <p:txBody>
          <a:bodyPr/>
          <a:lstStyle/>
          <a:p>
            <a:r>
              <a:rPr kumimoji="1" lang="en-US" altLang="ja-JP" dirty="0"/>
              <a:t>Copyright </a:t>
            </a:r>
            <a:r>
              <a:rPr kumimoji="1" lang="ja-JP" altLang="en-US" dirty="0"/>
              <a:t>仙台経営</a:t>
            </a:r>
            <a:r>
              <a:rPr kumimoji="1" lang="en-US" altLang="ja-JP" dirty="0"/>
              <a:t>.com </a:t>
            </a:r>
            <a:r>
              <a:rPr kumimoji="1" lang="ja-JP" altLang="en-US" dirty="0"/>
              <a:t>仙台経営サポート</a:t>
            </a:r>
            <a:r>
              <a:rPr kumimoji="1" lang="en-US" altLang="ja-JP" dirty="0"/>
              <a:t>50</a:t>
            </a:r>
            <a:r>
              <a:rPr kumimoji="1" lang="ja-JP" altLang="en-US" dirty="0"/>
              <a:t>社の信頼と実績　株式会社坪内経営コンサルタンツ</a:t>
            </a:r>
            <a:r>
              <a:rPr kumimoji="1" lang="en-US" altLang="ja-JP" dirty="0"/>
              <a:t>2011 – All rights reserved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AE95AAF-7A33-4309-8631-2C49A8050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89A1-8727-4909-BADB-CE1E0835D2A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632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図表 6">
            <a:extLst>
              <a:ext uri="{FF2B5EF4-FFF2-40B4-BE49-F238E27FC236}">
                <a16:creationId xmlns:a16="http://schemas.microsoft.com/office/drawing/2014/main" id="{423DA2BA-FE21-4E50-A814-747441A4CAA1}"/>
              </a:ext>
            </a:extLst>
          </p:cNvPr>
          <p:cNvGraphicFramePr/>
          <p:nvPr/>
        </p:nvGraphicFramePr>
        <p:xfrm>
          <a:off x="2030029" y="1096948"/>
          <a:ext cx="8482613" cy="1704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コンテンツ プレースホルダー 18">
            <a:extLst>
              <a:ext uri="{FF2B5EF4-FFF2-40B4-BE49-F238E27FC236}">
                <a16:creationId xmlns:a16="http://schemas.microsoft.com/office/drawing/2014/main" id="{D19B3B8F-9EE8-4020-808A-D7004E3D9D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2651" y="2912915"/>
          <a:ext cx="8073687" cy="4085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0DFE540F-3D47-48B3-BA06-2911EB407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3444538" cy="365125"/>
          </a:xfrm>
        </p:spPr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  <a:latin typeface="游ゴシック" panose="020F0502020204030204"/>
                <a:ea typeface="游ゴシック" panose="020B0400000000000000" pitchFamily="50" charset="-128"/>
              </a:rPr>
              <a:t>Copyright </a:t>
            </a:r>
            <a:r>
              <a:rPr lang="ja-JP" altLang="en-US" dirty="0">
                <a:solidFill>
                  <a:prstClr val="black">
                    <a:tint val="75000"/>
                  </a:prstClr>
                </a:solidFill>
                <a:latin typeface="游ゴシック" panose="020F0502020204030204"/>
                <a:ea typeface="游ゴシック" panose="020B0400000000000000" pitchFamily="50" charset="-128"/>
              </a:rPr>
              <a:t>仙台経営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  <a:latin typeface="游ゴシック" panose="020F0502020204030204"/>
                <a:ea typeface="游ゴシック" panose="020B0400000000000000" pitchFamily="50" charset="-128"/>
              </a:rPr>
              <a:t>.com </a:t>
            </a:r>
            <a:r>
              <a:rPr lang="ja-JP" altLang="en-US" dirty="0">
                <a:solidFill>
                  <a:prstClr val="black">
                    <a:tint val="75000"/>
                  </a:prstClr>
                </a:solidFill>
                <a:latin typeface="游ゴシック" panose="020F0502020204030204"/>
                <a:ea typeface="游ゴシック" panose="020B0400000000000000" pitchFamily="50" charset="-128"/>
              </a:rPr>
              <a:t>仙台経営サポート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  <a:latin typeface="游ゴシック" panose="020F0502020204030204"/>
                <a:ea typeface="游ゴシック" panose="020B0400000000000000" pitchFamily="50" charset="-128"/>
              </a:rPr>
              <a:t>50</a:t>
            </a:r>
            <a:r>
              <a:rPr lang="ja-JP" altLang="en-US" dirty="0">
                <a:solidFill>
                  <a:prstClr val="black">
                    <a:tint val="75000"/>
                  </a:prstClr>
                </a:solidFill>
                <a:latin typeface="游ゴシック" panose="020F0502020204030204"/>
                <a:ea typeface="游ゴシック" panose="020B0400000000000000" pitchFamily="50" charset="-128"/>
              </a:rPr>
              <a:t>社の信頼と実績　株式会社坪内経営コンサルタンツ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  <a:latin typeface="游ゴシック" panose="020F0502020204030204"/>
                <a:ea typeface="游ゴシック" panose="020B0400000000000000" pitchFamily="50" charset="-128"/>
              </a:rPr>
              <a:t>2011 – All rights reserved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C0FE325-1B11-4D50-ADB2-AD051FF3A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C749-20A1-4704-9002-B659FA9B93FE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游ゴシック" panose="020F0502020204030204"/>
                <a:ea typeface="游ゴシック" panose="020B0400000000000000" pitchFamily="50" charset="-128"/>
              </a:rPr>
              <a:pPr/>
              <a:t>20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3906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2CB569-7CD7-424C-8347-D1827C72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5" y="365126"/>
            <a:ext cx="11220635" cy="315912"/>
          </a:xfrm>
        </p:spPr>
        <p:txBody>
          <a:bodyPr>
            <a:normAutofit fontScale="90000"/>
          </a:bodyPr>
          <a:lstStyle/>
          <a:p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→どの事業領域を選択する？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0202184A-8EF8-40EA-8CAC-B805D0F64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0" y="950204"/>
            <a:ext cx="5400634" cy="5280025"/>
          </a:xfrm>
        </p:spPr>
      </p:pic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474E501-DB26-46F0-B160-A3A8CE612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49284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Copyright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仙台経営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.com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仙台経営サポート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50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社の信頼と実績　株式会社坪内経営コンサルタンツ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2011 – All rights reserved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5BE9F4E-EEC3-424B-8CF3-5A8A9CEC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9E623-E10F-4EC7-B03D-0B29139663C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D687B05-4C99-4260-A0BA-B9F44F313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16" y="950204"/>
            <a:ext cx="6168684" cy="528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27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F72575-2CCD-4DB0-9DC0-11A0BA415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26" y="818902"/>
            <a:ext cx="3675357" cy="227214"/>
          </a:xfrm>
        </p:spPr>
        <p:txBody>
          <a:bodyPr>
            <a:normAutofit fontScale="90000"/>
          </a:bodyPr>
          <a:lstStyle/>
          <a:p>
            <a:r>
              <a:rPr kumimoji="1" lang="ja-JP" altLang="en-US" sz="1400" dirty="0"/>
              <a:t>日経新聞令和</a:t>
            </a:r>
            <a:r>
              <a:rPr kumimoji="1" lang="en-US" altLang="ja-JP" sz="1400" dirty="0"/>
              <a:t>3</a:t>
            </a:r>
            <a:r>
              <a:rPr kumimoji="1" lang="ja-JP" altLang="en-US" sz="1400" dirty="0"/>
              <a:t>年（</a:t>
            </a:r>
            <a:r>
              <a:rPr kumimoji="1" lang="en-US" altLang="ja-JP" sz="1400" dirty="0"/>
              <a:t>2021</a:t>
            </a:r>
            <a:r>
              <a:rPr kumimoji="1" lang="ja-JP" altLang="en-US" sz="1400" dirty="0"/>
              <a:t>年）</a:t>
            </a:r>
            <a:r>
              <a:rPr kumimoji="1" lang="en-US" altLang="ja-JP" sz="1400" dirty="0"/>
              <a:t>1</a:t>
            </a:r>
            <a:r>
              <a:rPr kumimoji="1" lang="ja-JP" altLang="en-US" sz="1400" dirty="0"/>
              <a:t>月</a:t>
            </a:r>
            <a:r>
              <a:rPr kumimoji="1" lang="en-US" altLang="ja-JP" sz="1400" dirty="0"/>
              <a:t>23</a:t>
            </a:r>
            <a:r>
              <a:rPr kumimoji="1" lang="ja-JP" altLang="en-US" sz="1400" dirty="0"/>
              <a:t>日朝刊記事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1F30C1A-1117-44D3-B905-99D3DC642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47472"/>
            <a:ext cx="439518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Copyright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仙台経営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.com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仙台経営サポート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50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社の信頼と実績　株式会社坪内経営コンサルタンツ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2011 – All rights reserved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2D6D81D-8549-4F74-A6DC-28925CC2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9E623-E10F-4EC7-B03D-0B29139663C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3" name="コンテンツ プレースホルダー 12">
            <a:extLst>
              <a:ext uri="{FF2B5EF4-FFF2-40B4-BE49-F238E27FC236}">
                <a16:creationId xmlns:a16="http://schemas.microsoft.com/office/drawing/2014/main" id="{0303CEEC-6F82-438D-965D-8976FFF12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0" y="1046116"/>
            <a:ext cx="4596468" cy="5203763"/>
          </a:xfrm>
        </p:spPr>
      </p:pic>
      <p:graphicFrame>
        <p:nvGraphicFramePr>
          <p:cNvPr id="14" name="図表 13">
            <a:extLst>
              <a:ext uri="{FF2B5EF4-FFF2-40B4-BE49-F238E27FC236}">
                <a16:creationId xmlns:a16="http://schemas.microsoft.com/office/drawing/2014/main" id="{46EE3C6D-2509-4351-9B29-6E0B5A6B88F1}"/>
              </a:ext>
            </a:extLst>
          </p:cNvPr>
          <p:cNvGraphicFramePr/>
          <p:nvPr/>
        </p:nvGraphicFramePr>
        <p:xfrm>
          <a:off x="4532998" y="818902"/>
          <a:ext cx="7558387" cy="5191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EA50F7A9-D1D7-44BE-9268-957E01EDC5D7}"/>
              </a:ext>
            </a:extLst>
          </p:cNvPr>
          <p:cNvSpPr/>
          <p:nvPr/>
        </p:nvSpPr>
        <p:spPr>
          <a:xfrm>
            <a:off x="5504154" y="4492102"/>
            <a:ext cx="1500327" cy="13937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集中生産</a:t>
            </a:r>
            <a:endParaRPr kumimoji="1" lang="en-US" altLang="ja-JP" sz="1800" b="0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</a:effectLst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集中購買</a:t>
            </a:r>
            <a:endParaRPr kumimoji="1" lang="en-US" altLang="ja-JP" sz="1800" b="0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</a:effectLst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コスト削減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86D6DFF-AA8D-497F-8A0A-03CFE5ED8663}"/>
              </a:ext>
            </a:extLst>
          </p:cNvPr>
          <p:cNvSpPr/>
          <p:nvPr/>
        </p:nvSpPr>
        <p:spPr>
          <a:xfrm>
            <a:off x="7199791" y="136525"/>
            <a:ext cx="4992210" cy="5759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顧客ニーズの細分化</a:t>
            </a:r>
            <a:r>
              <a:rPr kumimoji="1" lang="en-US" altLang="ja-JP" sz="18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15</a:t>
            </a:r>
            <a:r>
              <a:rPr kumimoji="1" lang="ja-JP" altLang="en-US" sz="18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グループ　確実に着地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2AEDEE30-CD76-45F3-BFC8-60A5253D3920}"/>
              </a:ext>
            </a:extLst>
          </p:cNvPr>
          <p:cNvSpPr/>
          <p:nvPr/>
        </p:nvSpPr>
        <p:spPr>
          <a:xfrm>
            <a:off x="10431262" y="2343705"/>
            <a:ext cx="1572141" cy="214839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それぞれは　干渉せず独立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→総体として売上構成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27B61A2-712B-4568-B391-D01180A4445B}"/>
              </a:ext>
            </a:extLst>
          </p:cNvPr>
          <p:cNvSpPr txBox="1"/>
          <p:nvPr/>
        </p:nvSpPr>
        <p:spPr>
          <a:xfrm>
            <a:off x="153770" y="136525"/>
            <a:ext cx="7117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集中生産・集中購買と顧客ニーズの細分化とは？</a:t>
            </a:r>
            <a:endParaRPr kumimoji="1" lang="ja-JP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0000"/>
              </a:highlight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836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A6D592-0FD7-42FE-BFD7-EBE7FAE72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64" y="365126"/>
            <a:ext cx="12105442" cy="567030"/>
          </a:xfrm>
        </p:spPr>
        <p:txBody>
          <a:bodyPr>
            <a:normAutofit fontScale="90000"/>
          </a:bodyPr>
          <a:lstStyle/>
          <a:p>
            <a:r>
              <a:rPr lang="ja-JP" altLang="en-US" sz="3600" b="1" dirty="0">
                <a:effectLst/>
                <a:highlight>
                  <a:srgbClr val="00FF00"/>
                </a:highlight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限界利益率改善策は、自社の強みと機会を捉えたものですか？</a:t>
            </a:r>
            <a:endParaRPr kumimoji="1" lang="ja-JP" altLang="en-US" sz="1800" dirty="0">
              <a:highlight>
                <a:srgbClr val="00FF00"/>
              </a:highligh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28D9728-FA86-4977-9EC8-BCDC50D5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3409765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Copyright 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仙台経営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.com 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仙台経営サポート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50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社の信頼と実績　株式会社坪内経営コンサルタンツ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2011 – All rights reserved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53DF81E-435A-4880-98E7-65EC813B4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9E623-E10F-4EC7-B03D-0B29139663CD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F399F247-BACF-4D81-93D1-88323467EE1B}"/>
              </a:ext>
            </a:extLst>
          </p:cNvPr>
          <p:cNvGraphicFramePr>
            <a:graphicFrameLocks noGrp="1"/>
          </p:cNvGraphicFramePr>
          <p:nvPr/>
        </p:nvGraphicFramePr>
        <p:xfrm>
          <a:off x="355108" y="1047565"/>
          <a:ext cx="11620128" cy="5365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1144">
                  <a:extLst>
                    <a:ext uri="{9D8B030D-6E8A-4147-A177-3AD203B41FA5}">
                      <a16:colId xmlns:a16="http://schemas.microsoft.com/office/drawing/2014/main" val="1925691981"/>
                    </a:ext>
                  </a:extLst>
                </a:gridCol>
                <a:gridCol w="1651247">
                  <a:extLst>
                    <a:ext uri="{9D8B030D-6E8A-4147-A177-3AD203B41FA5}">
                      <a16:colId xmlns:a16="http://schemas.microsoft.com/office/drawing/2014/main" val="1000035509"/>
                    </a:ext>
                  </a:extLst>
                </a:gridCol>
                <a:gridCol w="2175029">
                  <a:extLst>
                    <a:ext uri="{9D8B030D-6E8A-4147-A177-3AD203B41FA5}">
                      <a16:colId xmlns:a16="http://schemas.microsoft.com/office/drawing/2014/main" val="1404924854"/>
                    </a:ext>
                  </a:extLst>
                </a:gridCol>
                <a:gridCol w="6062708">
                  <a:extLst>
                    <a:ext uri="{9D8B030D-6E8A-4147-A177-3AD203B41FA5}">
                      <a16:colId xmlns:a16="http://schemas.microsoft.com/office/drawing/2014/main" val="304653128"/>
                    </a:ext>
                  </a:extLst>
                </a:gridCol>
              </a:tblGrid>
              <a:tr h="431242"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 dirty="0">
                          <a:effectLst/>
                        </a:rPr>
                        <a:t>種類</a:t>
                      </a:r>
                      <a:endParaRPr lang="ja-JP" sz="1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 dirty="0">
                          <a:effectLst/>
                        </a:rPr>
                        <a:t>売上高構成比</a:t>
                      </a:r>
                      <a:r>
                        <a:rPr lang="ja-JP" altLang="en-US" sz="1600" kern="100" dirty="0">
                          <a:effectLst/>
                        </a:rPr>
                        <a:t>％</a:t>
                      </a:r>
                      <a:endParaRPr lang="ja-JP" sz="1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600" kern="100" dirty="0">
                          <a:effectLst/>
                        </a:rPr>
                        <a:t>限界</a:t>
                      </a:r>
                      <a:r>
                        <a:rPr lang="ja-JP" sz="1600" kern="100" dirty="0">
                          <a:effectLst/>
                        </a:rPr>
                        <a:t>利益率</a:t>
                      </a:r>
                      <a:r>
                        <a:rPr lang="ja-JP" altLang="en-US" sz="1600" kern="100" dirty="0">
                          <a:effectLst/>
                        </a:rPr>
                        <a:t>（粗利）％</a:t>
                      </a:r>
                      <a:endParaRPr lang="ja-JP" sz="1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現在の状況　　　現在の課題や問題点　　⇒</a:t>
                      </a:r>
                      <a:r>
                        <a:rPr lang="ja-JP" altLang="en-US" sz="1600" kern="100" dirty="0">
                          <a:effectLst/>
                        </a:rPr>
                        <a:t>限界</a:t>
                      </a:r>
                      <a:r>
                        <a:rPr lang="ja-JP" altLang="ja-JP" sz="1600" kern="100" dirty="0">
                          <a:effectLst/>
                        </a:rPr>
                        <a:t>利益率</a:t>
                      </a:r>
                      <a:r>
                        <a:rPr kumimoji="1" lang="ja-JP" altLang="en-US" sz="1600" dirty="0"/>
                        <a:t>改善策</a:t>
                      </a:r>
                    </a:p>
                    <a:p>
                      <a:pPr algn="just"/>
                      <a:endParaRPr lang="ja-JP" sz="16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30464541"/>
                  </a:ext>
                </a:extLst>
              </a:tr>
              <a:tr h="1559106">
                <a:tc>
                  <a:txBody>
                    <a:bodyPr/>
                    <a:lstStyle/>
                    <a:p>
                      <a:pPr algn="just"/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95244471"/>
                  </a:ext>
                </a:extLst>
              </a:tr>
              <a:tr h="1344674">
                <a:tc>
                  <a:txBody>
                    <a:bodyPr/>
                    <a:lstStyle/>
                    <a:p>
                      <a:pPr algn="just"/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14966327"/>
                  </a:ext>
                </a:extLst>
              </a:tr>
              <a:tr h="1293726">
                <a:tc>
                  <a:txBody>
                    <a:bodyPr/>
                    <a:lstStyle/>
                    <a:p>
                      <a:pPr algn="just"/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86866081"/>
                  </a:ext>
                </a:extLst>
              </a:tr>
              <a:tr h="680037">
                <a:tc>
                  <a:txBody>
                    <a:bodyPr/>
                    <a:lstStyle/>
                    <a:p>
                      <a:pPr algn="just"/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9153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164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C3A037-31E9-4DEA-B86A-3D41C0B18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365126"/>
            <a:ext cx="11582400" cy="673562"/>
          </a:xfrm>
        </p:spPr>
        <p:txBody>
          <a:bodyPr>
            <a:normAutofit fontScale="90000"/>
          </a:bodyPr>
          <a:lstStyle/>
          <a:p>
            <a:r>
              <a:rPr lang="ja-JP" altLang="en-US" sz="4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　　　　　　　　　　　　　　　　　　　</a:t>
            </a:r>
            <a:r>
              <a:rPr lang="ja-JP" altLang="ja-JP" sz="4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あるラーメン屋さんの例</a:t>
            </a:r>
            <a:r>
              <a:rPr lang="ja-JP" altLang="en-US" sz="4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4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</a:t>
            </a:r>
            <a:br>
              <a:rPr lang="ja-JP" altLang="ja-JP" sz="4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</a:b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308477-156E-4E9F-80EC-07BA161E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038688"/>
            <a:ext cx="11087100" cy="5138276"/>
          </a:xfrm>
        </p:spPr>
        <p:txBody>
          <a:bodyPr/>
          <a:lstStyle/>
          <a:p>
            <a:pPr marL="0" indent="0" algn="just">
              <a:buNone/>
            </a:pPr>
            <a:endParaRPr lang="en-US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E779021-7843-4321-942A-33BC0152D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Copyright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仙台経営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.com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仙台経営サポート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50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社の信頼と実績　株式会社坪内経営コンサルタンツ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2011 – All rights reserved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EDEF461-FBEE-4786-88D6-F69FECE9A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9E623-E10F-4EC7-B03D-0B29139663C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7" name="コンテンツ プレースホルダー 5">
            <a:extLst>
              <a:ext uri="{FF2B5EF4-FFF2-40B4-BE49-F238E27FC236}">
                <a16:creationId xmlns:a16="http://schemas.microsoft.com/office/drawing/2014/main" id="{5CE68537-7021-4AD8-89F8-1F8DA548CA81}"/>
              </a:ext>
            </a:extLst>
          </p:cNvPr>
          <p:cNvGraphicFramePr>
            <a:graphicFrameLocks/>
          </p:cNvGraphicFramePr>
          <p:nvPr/>
        </p:nvGraphicFramePr>
        <p:xfrm>
          <a:off x="395980" y="1038688"/>
          <a:ext cx="11400039" cy="4289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7074">
                  <a:extLst>
                    <a:ext uri="{9D8B030D-6E8A-4147-A177-3AD203B41FA5}">
                      <a16:colId xmlns:a16="http://schemas.microsoft.com/office/drawing/2014/main" val="723073510"/>
                    </a:ext>
                  </a:extLst>
                </a:gridCol>
                <a:gridCol w="2068497">
                  <a:extLst>
                    <a:ext uri="{9D8B030D-6E8A-4147-A177-3AD203B41FA5}">
                      <a16:colId xmlns:a16="http://schemas.microsoft.com/office/drawing/2014/main" val="3040729453"/>
                    </a:ext>
                  </a:extLst>
                </a:gridCol>
                <a:gridCol w="2059619">
                  <a:extLst>
                    <a:ext uri="{9D8B030D-6E8A-4147-A177-3AD203B41FA5}">
                      <a16:colId xmlns:a16="http://schemas.microsoft.com/office/drawing/2014/main" val="355130897"/>
                    </a:ext>
                  </a:extLst>
                </a:gridCol>
                <a:gridCol w="4954849">
                  <a:extLst>
                    <a:ext uri="{9D8B030D-6E8A-4147-A177-3AD203B41FA5}">
                      <a16:colId xmlns:a16="http://schemas.microsoft.com/office/drawing/2014/main" val="4252858000"/>
                    </a:ext>
                  </a:extLst>
                </a:gridCol>
              </a:tblGrid>
              <a:tr h="397075"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 dirty="0">
                          <a:effectLst/>
                        </a:rPr>
                        <a:t>種類</a:t>
                      </a:r>
                      <a:endParaRPr lang="ja-JP" sz="1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 dirty="0">
                          <a:effectLst/>
                        </a:rPr>
                        <a:t>売上高構成比</a:t>
                      </a:r>
                      <a:endParaRPr lang="ja-JP" sz="1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 dirty="0">
                          <a:effectLst/>
                        </a:rPr>
                        <a:t>利益率</a:t>
                      </a:r>
                      <a:r>
                        <a:rPr lang="ja-JP" altLang="en-US" sz="1600" kern="100" dirty="0">
                          <a:effectLst/>
                        </a:rPr>
                        <a:t>（粗利）</a:t>
                      </a:r>
                      <a:endParaRPr lang="ja-JP" sz="1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6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現在の状況</a:t>
                      </a:r>
                      <a:endParaRPr lang="ja-JP" sz="16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51608565"/>
                  </a:ext>
                </a:extLst>
              </a:tr>
              <a:tr h="1435580"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24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ラーメン店舗</a:t>
                      </a:r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ja-JP" sz="24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ja-JP" altLang="en-US" sz="24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％</a:t>
                      </a:r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ja-JP" sz="24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ja-JP" altLang="en-US" sz="24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％</a:t>
                      </a:r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ja-JP" sz="20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顧客別</a:t>
                      </a:r>
                      <a:r>
                        <a:rPr lang="ja-JP" altLang="en-US" sz="20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：現場作業員・サラリーマン多い</a:t>
                      </a:r>
                      <a:endParaRPr lang="en-US" altLang="ja-JP" sz="20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altLang="en-US" sz="20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食事のマンネリ・早く食べ終わりたい</a:t>
                      </a:r>
                      <a:endParaRPr lang="en-US" altLang="ja-JP" sz="20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altLang="en-US" sz="20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夜の集客が減少、昼中心</a:t>
                      </a:r>
                      <a:endParaRPr lang="en-US" altLang="ja-JP" sz="20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altLang="en-US" sz="20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来店数が鈍っている（コロナ禍）</a:t>
                      </a:r>
                      <a:endParaRPr lang="ja-JP" sz="20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26060144"/>
                  </a:ext>
                </a:extLst>
              </a:tr>
              <a:tr h="1238137"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24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焼肉店舗</a:t>
                      </a:r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ja-JP" altLang="en-US" sz="24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％</a:t>
                      </a:r>
                      <a:endParaRPr lang="ja-JP" alt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ja-JP" sz="24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ja-JP" altLang="en-US" sz="24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％</a:t>
                      </a:r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ja-JP" sz="20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顧客別</a:t>
                      </a:r>
                      <a:r>
                        <a:rPr lang="ja-JP" altLang="en-US" sz="20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：家族多い</a:t>
                      </a:r>
                      <a:endParaRPr lang="en-US" altLang="ja-JP" sz="20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altLang="en-US" sz="20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非日常的楽しみ・ゆっくりしゃべりたい</a:t>
                      </a:r>
                      <a:endParaRPr lang="en-US" altLang="ja-JP" sz="20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altLang="en-US" sz="20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排煙を気にしている（コロナ禍）</a:t>
                      </a:r>
                      <a:endParaRPr lang="en-US" altLang="ja-JP" sz="20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altLang="en-US" sz="20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競合が多い</a:t>
                      </a:r>
                      <a:endParaRPr lang="ja-JP" sz="20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77328085"/>
                  </a:ext>
                </a:extLst>
              </a:tr>
              <a:tr h="1191225"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24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食品製造工場</a:t>
                      </a:r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ja-JP" sz="24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ja-JP" altLang="en-US" sz="24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％</a:t>
                      </a:r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ja-JP" sz="24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ja-JP" altLang="en-US" sz="24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％</a:t>
                      </a:r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主に自社店舗向けの製造のみ</a:t>
                      </a:r>
                      <a:endParaRPr lang="en-US" altLang="ja-JP" sz="20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部位によるロス廃棄が増えている</a:t>
                      </a:r>
                      <a:endParaRPr lang="ja-JP" altLang="ja-JP" sz="20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altLang="en-US" sz="20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外販向けラーメンを開発したが、店舗と同じ味にならず苦戦</a:t>
                      </a:r>
                      <a:endParaRPr lang="en-US" altLang="ja-JP" sz="20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92840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670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C3A037-31E9-4DEA-B86A-3D41C0B18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365126"/>
            <a:ext cx="11582400" cy="673562"/>
          </a:xfrm>
        </p:spPr>
        <p:txBody>
          <a:bodyPr>
            <a:normAutofit fontScale="90000"/>
          </a:bodyPr>
          <a:lstStyle/>
          <a:p>
            <a:r>
              <a:rPr lang="ja-JP" altLang="en-US" sz="4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　　　　　　　　　　　　　　　　　　　</a:t>
            </a:r>
            <a:r>
              <a:rPr lang="ja-JP" altLang="ja-JP" sz="4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あるラーメン屋さんの例</a:t>
            </a:r>
            <a:r>
              <a:rPr lang="ja-JP" altLang="en-US" sz="4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4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</a:t>
            </a:r>
            <a:br>
              <a:rPr lang="ja-JP" altLang="ja-JP" sz="4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</a:b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308477-156E-4E9F-80EC-07BA161E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038688"/>
            <a:ext cx="11087100" cy="5138276"/>
          </a:xfrm>
        </p:spPr>
        <p:txBody>
          <a:bodyPr/>
          <a:lstStyle/>
          <a:p>
            <a:pPr marL="0" indent="0" algn="just">
              <a:buNone/>
            </a:pPr>
            <a:endParaRPr lang="en-US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E779021-7843-4321-942A-33BC0152D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Copyright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仙台経営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.com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仙台経営サポート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50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社の信頼と実績　株式会社坪内経営コンサルタンツ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2011 – All rights reserved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EDEF461-FBEE-4786-88D6-F69FECE9A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9E623-E10F-4EC7-B03D-0B29139663C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7" name="コンテンツ プレースホルダー 5">
            <a:extLst>
              <a:ext uri="{FF2B5EF4-FFF2-40B4-BE49-F238E27FC236}">
                <a16:creationId xmlns:a16="http://schemas.microsoft.com/office/drawing/2014/main" id="{5CE68537-7021-4AD8-89F8-1F8DA548CA81}"/>
              </a:ext>
            </a:extLst>
          </p:cNvPr>
          <p:cNvGraphicFramePr>
            <a:graphicFrameLocks/>
          </p:cNvGraphicFramePr>
          <p:nvPr/>
        </p:nvGraphicFramePr>
        <p:xfrm>
          <a:off x="395980" y="1038687"/>
          <a:ext cx="7271923" cy="4416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7074">
                  <a:extLst>
                    <a:ext uri="{9D8B030D-6E8A-4147-A177-3AD203B41FA5}">
                      <a16:colId xmlns:a16="http://schemas.microsoft.com/office/drawing/2014/main" val="723073510"/>
                    </a:ext>
                  </a:extLst>
                </a:gridCol>
                <a:gridCol w="4954849">
                  <a:extLst>
                    <a:ext uri="{9D8B030D-6E8A-4147-A177-3AD203B41FA5}">
                      <a16:colId xmlns:a16="http://schemas.microsoft.com/office/drawing/2014/main" val="4252858000"/>
                    </a:ext>
                  </a:extLst>
                </a:gridCol>
              </a:tblGrid>
              <a:tr h="408799">
                <a:tc>
                  <a:txBody>
                    <a:bodyPr/>
                    <a:lstStyle/>
                    <a:p>
                      <a:pPr algn="just"/>
                      <a:r>
                        <a:rPr lang="ja-JP" sz="1600" kern="100" dirty="0">
                          <a:effectLst/>
                        </a:rPr>
                        <a:t>種類</a:t>
                      </a:r>
                      <a:endParaRPr lang="ja-JP" sz="1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6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現在の課題や問題点</a:t>
                      </a:r>
                      <a:endParaRPr lang="ja-JP" sz="16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1608565"/>
                  </a:ext>
                </a:extLst>
              </a:tr>
              <a:tr h="1477968"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24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ラーメン店舗</a:t>
                      </a:r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ja-JP" sz="20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顧客別</a:t>
                      </a:r>
                      <a:r>
                        <a:rPr lang="ja-JP" altLang="en-US" sz="20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：現場作業員・サラリーマン多い</a:t>
                      </a:r>
                      <a:endParaRPr lang="en-US" altLang="ja-JP" sz="20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altLang="en-US" sz="20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食事のマンネリ・早く食べ終わりたい</a:t>
                      </a:r>
                      <a:endParaRPr lang="en-US" altLang="ja-JP" sz="20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altLang="en-US" sz="20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夜の集客が減少、昼中心</a:t>
                      </a:r>
                      <a:endParaRPr lang="en-US" altLang="ja-JP" sz="20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altLang="en-US" sz="20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来店数が鈍っている（コロナ禍）</a:t>
                      </a:r>
                      <a:endParaRPr lang="ja-JP" sz="20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6060144"/>
                  </a:ext>
                </a:extLst>
              </a:tr>
              <a:tr h="1274695"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24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焼肉店舗</a:t>
                      </a:r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ja-JP" sz="20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顧客別</a:t>
                      </a:r>
                      <a:r>
                        <a:rPr lang="ja-JP" altLang="en-US" sz="20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：家族多い</a:t>
                      </a:r>
                      <a:endParaRPr lang="en-US" altLang="ja-JP" sz="20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altLang="en-US" sz="20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非日常的楽しみ・ゆっくりしゃべりたい</a:t>
                      </a:r>
                      <a:endParaRPr lang="en-US" altLang="ja-JP" sz="20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altLang="en-US" sz="20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排煙を気にしている（コロナ禍）</a:t>
                      </a:r>
                      <a:endParaRPr lang="en-US" altLang="ja-JP" sz="20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altLang="en-US" sz="20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競合が多い</a:t>
                      </a:r>
                      <a:endParaRPr lang="ja-JP" sz="20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7328085"/>
                  </a:ext>
                </a:extLst>
              </a:tr>
              <a:tr h="1255199"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24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食品製造工場</a:t>
                      </a:r>
                      <a:endParaRPr lang="ja-JP" sz="24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主に自社店舗向けの製造のみ</a:t>
                      </a:r>
                      <a:endParaRPr lang="en-US" altLang="ja-JP" sz="20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部位によるロス廃棄が増えている</a:t>
                      </a:r>
                      <a:endParaRPr lang="ja-JP" altLang="ja-JP" sz="20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altLang="en-US" sz="2000" kern="100" dirty="0"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anose="02020603050405020304" pitchFamily="18" charset="0"/>
                        </a:rPr>
                        <a:t>外販向けラーメンを開発したが、店舗と同じ味にならず苦戦</a:t>
                      </a:r>
                      <a:endParaRPr lang="en-US" altLang="ja-JP" sz="2000" kern="100" dirty="0"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2840589"/>
                  </a:ext>
                </a:extLst>
              </a:tr>
            </a:tbl>
          </a:graphicData>
        </a:graphic>
      </p:graphicFrame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59D0286B-D0F4-404B-A662-F39871A0D6EB}"/>
              </a:ext>
            </a:extLst>
          </p:cNvPr>
          <p:cNvGraphicFramePr>
            <a:graphicFrameLocks noGrp="1"/>
          </p:cNvGraphicFramePr>
          <p:nvPr/>
        </p:nvGraphicFramePr>
        <p:xfrm>
          <a:off x="7910003" y="1056443"/>
          <a:ext cx="4208015" cy="4942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8015">
                  <a:extLst>
                    <a:ext uri="{9D8B030D-6E8A-4147-A177-3AD203B41FA5}">
                      <a16:colId xmlns:a16="http://schemas.microsoft.com/office/drawing/2014/main" val="1458110152"/>
                    </a:ext>
                  </a:extLst>
                </a:gridCol>
              </a:tblGrid>
              <a:tr h="360109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改善策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299060"/>
                  </a:ext>
                </a:extLst>
              </a:tr>
              <a:tr h="1170354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提供スタイルを変えて販売（ニーズが異なるため、ニーズ別に合わせる）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評価の高い商品を自社直販ＥＣで販売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商品のばら売り、自宅でアレンジＯＫ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532576"/>
                  </a:ext>
                </a:extLst>
              </a:tr>
              <a:tr h="2250681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同一食材を使ったメニュー開発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（仕入れの共通化で原価圧縮・製造コストを抑える）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肉料理以外の滞在中楽しめるメニューを準備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時間を楽しむ感覚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仕入元の食材ロスと合わせて活用考案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冷凍食品化の設備投資</a:t>
                      </a:r>
                      <a:endParaRPr kumimoji="1"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656540"/>
                  </a:ext>
                </a:extLst>
              </a:tr>
              <a:tr h="110157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他社の業務用委託製造（ＯＥＭ）を始める（製造のみ、委託先のブランド名・販路。顧客を活用する）</a:t>
                      </a:r>
                      <a:endParaRPr kumimoji="1"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495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154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図表 3">
            <a:extLst>
              <a:ext uri="{FF2B5EF4-FFF2-40B4-BE49-F238E27FC236}">
                <a16:creationId xmlns:a16="http://schemas.microsoft.com/office/drawing/2014/main" id="{0AB4A579-B1B0-4852-A002-24F0D3A1BD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3363624"/>
              </p:ext>
            </p:extLst>
          </p:nvPr>
        </p:nvGraphicFramePr>
        <p:xfrm>
          <a:off x="168676" y="816747"/>
          <a:ext cx="11842811" cy="582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字幕 2">
            <a:extLst>
              <a:ext uri="{FF2B5EF4-FFF2-40B4-BE49-F238E27FC236}">
                <a16:creationId xmlns:a16="http://schemas.microsoft.com/office/drawing/2014/main" id="{E2E71C59-391F-4C3E-9D41-C41CEA17E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110" y="4208017"/>
            <a:ext cx="10555550" cy="577048"/>
          </a:xfrm>
        </p:spPr>
        <p:txBody>
          <a:bodyPr>
            <a:norm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課題解決の必要性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BD5FBE4-7AF4-485F-B6B9-DF71FD87C64D}"/>
              </a:ext>
            </a:extLst>
          </p:cNvPr>
          <p:cNvSpPr/>
          <p:nvPr/>
        </p:nvSpPr>
        <p:spPr>
          <a:xfrm>
            <a:off x="37326" y="284086"/>
            <a:ext cx="11681198" cy="443883"/>
          </a:xfrm>
          <a:prstGeom prst="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accent1"/>
                </a:solidFill>
                <a:latin typeface="+mj-ea"/>
                <a:ea typeface="+mj-ea"/>
              </a:rPr>
              <a:t>経営計画策定マトリックス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392FEC6B-A494-4964-9957-6DA51FA12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kumimoji="1" lang="en-US" altLang="ja-JP" dirty="0"/>
              <a:t>Copyright </a:t>
            </a:r>
            <a:r>
              <a:rPr kumimoji="1" lang="ja-JP" altLang="en-US" dirty="0"/>
              <a:t>仙台経営</a:t>
            </a:r>
            <a:r>
              <a:rPr kumimoji="1" lang="en-US" altLang="ja-JP" dirty="0"/>
              <a:t>.com </a:t>
            </a:r>
            <a:r>
              <a:rPr kumimoji="1" lang="ja-JP" altLang="en-US" dirty="0"/>
              <a:t>仙台経営サポート</a:t>
            </a:r>
            <a:r>
              <a:rPr kumimoji="1" lang="en-US" altLang="ja-JP" dirty="0"/>
              <a:t>50</a:t>
            </a:r>
            <a:r>
              <a:rPr kumimoji="1" lang="ja-JP" altLang="en-US" dirty="0"/>
              <a:t>社の信頼と実績　株式会社坪内経営コンサルタンツ</a:t>
            </a:r>
            <a:r>
              <a:rPr kumimoji="1" lang="en-US" altLang="ja-JP" dirty="0"/>
              <a:t>2011 – All rights reserved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F859FB2-EE08-4F6F-A44F-C2886FA7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E623-E10F-4EC7-B03D-0B29139663CD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48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775520" y="476672"/>
          <a:ext cx="8712968" cy="6256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今すぐ（短期）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コロナ後（長期）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4216"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Ⅰ</a:t>
                      </a:r>
                      <a:r>
                        <a:rPr kumimoji="1" lang="ja-JP" altLang="en-US" sz="2400" b="1" dirty="0"/>
                        <a:t>　現状分析</a:t>
                      </a:r>
                      <a:endParaRPr kumimoji="1" lang="en-US" altLang="ja-JP" sz="2400" b="1" dirty="0"/>
                    </a:p>
                    <a:p>
                      <a:r>
                        <a:rPr kumimoji="1" lang="ja-JP" altLang="en-US" sz="1800" b="1" dirty="0"/>
                        <a:t>　本来の損益分岐点売上高は？</a:t>
                      </a:r>
                      <a:endParaRPr kumimoji="1" lang="en-US" altLang="ja-JP" sz="1800" b="1" dirty="0"/>
                    </a:p>
                    <a:p>
                      <a:r>
                        <a:rPr kumimoji="1" lang="ja-JP" altLang="en-US" sz="1800" b="1" dirty="0"/>
                        <a:t>　現状の損益分岐点売上高は？</a:t>
                      </a:r>
                      <a:endParaRPr kumimoji="1" lang="en-US" altLang="ja-JP" sz="1800" b="1" dirty="0"/>
                    </a:p>
                    <a:p>
                      <a:endParaRPr kumimoji="1" lang="en-US" altLang="ja-JP" sz="1800" b="1" dirty="0"/>
                    </a:p>
                    <a:p>
                      <a:r>
                        <a:rPr kumimoji="1" lang="ja-JP" altLang="en-US" sz="1800" b="1" u="sng" dirty="0"/>
                        <a:t>○現状の損益分岐点を下げる！</a:t>
                      </a:r>
                      <a:endParaRPr kumimoji="1" lang="en-US" altLang="ja-JP" sz="1800" b="1" u="sng" dirty="0"/>
                    </a:p>
                    <a:p>
                      <a:r>
                        <a:rPr kumimoji="1" lang="ja-JP" altLang="en-US" sz="1800" b="1" u="none" dirty="0"/>
                        <a:t>　</a:t>
                      </a:r>
                      <a:r>
                        <a:rPr kumimoji="1" lang="ja-JP" altLang="en-US" sz="1800" b="1" u="sng" dirty="0"/>
                        <a:t>足りない分の補い方は？</a:t>
                      </a:r>
                      <a:endParaRPr kumimoji="1" lang="en-US" altLang="ja-JP" sz="1800" b="1" u="sng" dirty="0"/>
                    </a:p>
                    <a:p>
                      <a:r>
                        <a:rPr kumimoji="1" lang="ja-JP" altLang="en-US" sz="1800" b="1" u="none" dirty="0"/>
                        <a:t>　</a:t>
                      </a:r>
                      <a:r>
                        <a:rPr kumimoji="1" lang="ja-JP" altLang="en-US" sz="1800" b="1" u="sng" dirty="0"/>
                        <a:t>時短営業中・休業中の時間を、これからの方向性を変えるために使う</a:t>
                      </a:r>
                      <a:r>
                        <a:rPr kumimoji="1" lang="ja-JP" altLang="en-US" sz="2000" b="1" dirty="0"/>
                        <a:t>　　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Ⅲ</a:t>
                      </a:r>
                      <a:r>
                        <a:rPr kumimoji="1" lang="ja-JP" altLang="en-US" sz="2400" b="1" dirty="0"/>
                        <a:t>　自社業務分析</a:t>
                      </a:r>
                      <a:endParaRPr kumimoji="1" lang="en-US" altLang="ja-JP" sz="2400" b="1" dirty="0"/>
                    </a:p>
                    <a:p>
                      <a:r>
                        <a:rPr kumimoji="1" lang="ja-JP" altLang="en-US" sz="1800" b="1" dirty="0"/>
                        <a:t>①業務・商品ごとの利益率の確認</a:t>
                      </a:r>
                      <a:endParaRPr kumimoji="1" lang="en-US" altLang="ja-JP" sz="1800" b="1" dirty="0"/>
                    </a:p>
                    <a:p>
                      <a:r>
                        <a:rPr kumimoji="1" lang="ja-JP" altLang="en-US" sz="1800" b="1" dirty="0"/>
                        <a:t>→利益率の低い業務が多くなっていないか？（問題の芽①）</a:t>
                      </a:r>
                      <a:endParaRPr kumimoji="1" lang="en-US" altLang="ja-JP" sz="1800" b="1" dirty="0"/>
                    </a:p>
                    <a:p>
                      <a:r>
                        <a:rPr kumimoji="1" lang="ja-JP" altLang="en-US" sz="1800" b="1" dirty="0"/>
                        <a:t>②業務ごと・部門ごと・店舗ごとの人員配置・収益性の確認</a:t>
                      </a:r>
                      <a:endParaRPr kumimoji="1" lang="en-US" altLang="ja-JP" sz="18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dirty="0"/>
                        <a:t>→業務ごと・部門ごと・店舗ごとのやりくりに固まっていないか？（問題の芽②）</a:t>
                      </a:r>
                      <a:endParaRPr kumimoji="1" lang="en-US" altLang="ja-JP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0469"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Ⅱ</a:t>
                      </a:r>
                      <a:r>
                        <a:rPr kumimoji="1" lang="ja-JP" altLang="en-US" sz="2400" b="1" dirty="0"/>
                        <a:t>　現状を切り抜ける対策</a:t>
                      </a:r>
                      <a:endParaRPr kumimoji="1" lang="en-US" altLang="ja-JP" sz="2400" b="1" dirty="0"/>
                    </a:p>
                    <a:p>
                      <a:r>
                        <a:rPr kumimoji="1" lang="ja-JP" altLang="en-US" sz="1800" b="1" dirty="0"/>
                        <a:t>①固定費の見直し（水道光熱費</a:t>
                      </a:r>
                      <a:r>
                        <a:rPr kumimoji="1" lang="ja-JP" altLang="en-US" sz="1800" b="1"/>
                        <a:t>・家賃リース料交渉</a:t>
                      </a:r>
                      <a:r>
                        <a:rPr kumimoji="1" lang="ja-JP" altLang="en-US" sz="1800" b="1" dirty="0"/>
                        <a:t>・車両費・宣伝広告費等）</a:t>
                      </a:r>
                      <a:endParaRPr kumimoji="1" lang="en-US" altLang="ja-JP" sz="1800" b="1" dirty="0"/>
                    </a:p>
                    <a:p>
                      <a:r>
                        <a:rPr kumimoji="1" lang="ja-JP" altLang="en-US" sz="1800" b="1" dirty="0"/>
                        <a:t>②人件費は下げない（時短勤務・雇用調整助成金ローテーション）</a:t>
                      </a:r>
                      <a:endParaRPr kumimoji="1" lang="en-US" altLang="ja-JP" sz="1800" b="1" dirty="0"/>
                    </a:p>
                    <a:p>
                      <a:r>
                        <a:rPr kumimoji="1" lang="ja-JP" altLang="en-US" sz="1800" b="1" dirty="0"/>
                        <a:t>③変動費を下げる（仕入調整・生産管理縮小・原価の見直し（相乗積）等</a:t>
                      </a:r>
                      <a:endParaRPr kumimoji="1" lang="en-US" altLang="ja-JP" sz="1800" b="1" dirty="0"/>
                    </a:p>
                    <a:p>
                      <a:r>
                        <a:rPr kumimoji="1" lang="ja-JP" altLang="en-US" sz="1800" b="1" dirty="0"/>
                        <a:t>→一旦、放棄。選択と集中。できることを確実にやっていく。ゼロにはしない。</a:t>
                      </a:r>
                      <a:endParaRPr kumimoji="1" lang="en-US" altLang="ja-JP" sz="1800" b="1" dirty="0"/>
                    </a:p>
                    <a:p>
                      <a:r>
                        <a:rPr kumimoji="1" lang="ja-JP" altLang="en-US" sz="1800" b="1" dirty="0"/>
                        <a:t>④短期資金調達（運転資金</a:t>
                      </a:r>
                      <a:r>
                        <a:rPr kumimoji="1" lang="en-US" altLang="ja-JP" sz="1800" b="1" dirty="0"/>
                        <a:t>6</a:t>
                      </a:r>
                      <a:r>
                        <a:rPr kumimoji="1" lang="ja-JP" altLang="en-US" sz="1800" b="1" dirty="0"/>
                        <a:t>カ月分）</a:t>
                      </a:r>
                      <a:endParaRPr kumimoji="1" lang="en-US" altLang="ja-JP" sz="1800" b="1" dirty="0"/>
                    </a:p>
                    <a:p>
                      <a:r>
                        <a:rPr kumimoji="1" lang="ja-JP" altLang="en-US" sz="1800" b="1" dirty="0"/>
                        <a:t>⑤連携・寄付・ギフトサービス券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/>
                        <a:t>Ⅳ</a:t>
                      </a:r>
                      <a:r>
                        <a:rPr kumimoji="1" lang="ja-JP" altLang="en-US" sz="2400" b="1" dirty="0"/>
                        <a:t>　これからの方向性</a:t>
                      </a:r>
                      <a:endParaRPr kumimoji="1" lang="en-US" altLang="ja-JP" sz="2400" b="1" dirty="0"/>
                    </a:p>
                    <a:p>
                      <a:r>
                        <a:rPr kumimoji="1" lang="ja-JP" altLang="en-US" sz="1800" b="1" u="sng" dirty="0"/>
                        <a:t>○本来の損益分岐点に到達しやすい確率を上げていく！</a:t>
                      </a:r>
                      <a:endParaRPr kumimoji="1" lang="en-US" altLang="ja-JP" sz="1800" b="1" u="sng" dirty="0"/>
                    </a:p>
                    <a:p>
                      <a:r>
                        <a:rPr kumimoji="1" lang="ja-JP" altLang="en-US" sz="1800" b="1" dirty="0"/>
                        <a:t>→収益性の改善（集中仕入・集中生産・売り先を変える・機会損失を防ぐ・必要としているところが違うかも、ユーモア、素材）</a:t>
                      </a:r>
                      <a:endParaRPr kumimoji="1" lang="en-US" altLang="ja-JP" sz="1800" b="1" dirty="0"/>
                    </a:p>
                    <a:p>
                      <a:r>
                        <a:rPr kumimoji="1" lang="ja-JP" altLang="en-US" sz="1800" b="1" dirty="0"/>
                        <a:t>→収益性の高い業務・業態へシフトチェンジ（今までの商品・サービスにこだわらない）</a:t>
                      </a:r>
                      <a:endParaRPr kumimoji="1" lang="en-US" altLang="ja-JP" sz="1800" b="1" dirty="0"/>
                    </a:p>
                    <a:p>
                      <a:r>
                        <a:rPr kumimoji="1" lang="ja-JP" altLang="en-US" sz="1800" b="1" dirty="0"/>
                        <a:t>○長期資金調達（業態変更、収益性向上のための設備投資、規制の変化、順応）　　　　　　　　　　　　　　○集中して働く・時間管理・働き方変更へ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9A862C41-431F-4FEB-9042-0B644ECB6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9744" y="6356351"/>
            <a:ext cx="4306656" cy="365125"/>
          </a:xfrm>
        </p:spPr>
        <p:txBody>
          <a:bodyPr/>
          <a:lstStyle/>
          <a:p>
            <a:r>
              <a:rPr kumimoji="1" lang="en-US" altLang="ja-JP" dirty="0"/>
              <a:t>Copyright </a:t>
            </a:r>
            <a:r>
              <a:rPr kumimoji="1" lang="ja-JP" altLang="en-US" dirty="0"/>
              <a:t>仙台経営</a:t>
            </a:r>
            <a:r>
              <a:rPr kumimoji="1" lang="en-US" altLang="ja-JP" dirty="0"/>
              <a:t>.com </a:t>
            </a:r>
            <a:r>
              <a:rPr kumimoji="1" lang="ja-JP" altLang="en-US" dirty="0"/>
              <a:t>仙台経営サポート</a:t>
            </a:r>
            <a:r>
              <a:rPr kumimoji="1" lang="en-US" altLang="ja-JP" dirty="0"/>
              <a:t>50</a:t>
            </a:r>
            <a:r>
              <a:rPr kumimoji="1" lang="ja-JP" altLang="en-US" dirty="0"/>
              <a:t>社の信頼と実績　株式会社坪内経営コンサルタンツ</a:t>
            </a:r>
            <a:r>
              <a:rPr kumimoji="1" lang="en-US" altLang="ja-JP" dirty="0"/>
              <a:t>2011 – All rights reserved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27D3A9B-5D0E-465D-B240-1E50ABE83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89A1-8727-4909-BADB-CE1E0835D2A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12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54162"/>
          </a:xfrm>
        </p:spPr>
        <p:txBody>
          <a:bodyPr>
            <a:normAutofit fontScale="90000"/>
          </a:bodyPr>
          <a:lstStyle/>
          <a:p>
            <a:br>
              <a:rPr lang="en-US" altLang="ja-JP" dirty="0"/>
            </a:b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現状の損益分岐点に合わせて</a:t>
            </a:r>
            <a:b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小さく回せるようにする</a:t>
            </a:r>
            <a:b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sz="half" idx="1"/>
          </p:nvPr>
        </p:nvGraphicFramePr>
        <p:xfrm>
          <a:off x="1981200" y="1600201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ヒト＝部門</a:t>
            </a:r>
            <a:r>
              <a:rPr kumimoji="1" lang="en-US" altLang="ja-JP" dirty="0"/>
              <a:t>×</a:t>
            </a:r>
          </a:p>
          <a:p>
            <a:pPr marL="0" indent="0">
              <a:buNone/>
            </a:pPr>
            <a:r>
              <a:rPr lang="ja-JP" altLang="en-US" dirty="0"/>
              <a:t>　　　 会社全体で◎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モノ・</a:t>
            </a:r>
            <a:r>
              <a:rPr lang="ja-JP" altLang="en-US" dirty="0"/>
              <a:t>コト</a:t>
            </a:r>
            <a:r>
              <a:rPr kumimoji="1" lang="ja-JP" altLang="en-US" dirty="0"/>
              <a:t>＝収益性の高い業務・業態へ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カネ＝当面ではなく、中期を示す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E46851C-D729-40FA-AF1F-B159E537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9643" y="6356351"/>
            <a:ext cx="4226757" cy="365125"/>
          </a:xfrm>
        </p:spPr>
        <p:txBody>
          <a:bodyPr/>
          <a:lstStyle/>
          <a:p>
            <a:r>
              <a:rPr kumimoji="1" lang="en-US" altLang="ja-JP" dirty="0"/>
              <a:t>Copyright </a:t>
            </a:r>
            <a:r>
              <a:rPr kumimoji="1" lang="ja-JP" altLang="en-US" dirty="0"/>
              <a:t>仙台経営</a:t>
            </a:r>
            <a:r>
              <a:rPr kumimoji="1" lang="en-US" altLang="ja-JP" dirty="0"/>
              <a:t>.com </a:t>
            </a:r>
            <a:r>
              <a:rPr kumimoji="1" lang="ja-JP" altLang="en-US" dirty="0"/>
              <a:t>仙台経営サポート</a:t>
            </a:r>
            <a:r>
              <a:rPr kumimoji="1" lang="en-US" altLang="ja-JP" dirty="0"/>
              <a:t>50</a:t>
            </a:r>
            <a:r>
              <a:rPr kumimoji="1" lang="ja-JP" altLang="en-US" dirty="0"/>
              <a:t>社の信頼と実績　株式会社坪内経営コンサルタンツ</a:t>
            </a:r>
            <a:r>
              <a:rPr kumimoji="1" lang="en-US" altLang="ja-JP" dirty="0"/>
              <a:t>2011 – All rights reserved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B6E5B3-63D9-44A1-80AD-0F76F813A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89A1-8727-4909-BADB-CE1E0835D2A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62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7452" y="274638"/>
            <a:ext cx="11620870" cy="850106"/>
          </a:xfrm>
        </p:spPr>
        <p:txBody>
          <a:bodyPr>
            <a:normAutofit fontScale="90000"/>
          </a:bodyPr>
          <a:lstStyle/>
          <a:p>
            <a:b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ja-JP" sz="4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利益の出し方</a:t>
            </a:r>
            <a:r>
              <a:rPr lang="ja-JP" altLang="ja-JP" sz="4400" b="1" kern="100" dirty="0"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（販管費の圧縮のポイント）</a:t>
            </a:r>
            <a:r>
              <a:rPr lang="ja-JP" altLang="en-US" sz="4400" b="1" kern="100" dirty="0"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は？</a:t>
            </a:r>
            <a:br>
              <a:rPr lang="ja-JP" altLang="ja-JP" sz="4400" b="1" kern="100" dirty="0"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</a:b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124745"/>
            <a:ext cx="4316288" cy="5001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変動費　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sz="2000" dirty="0"/>
              <a:t>生産ライン縮小　集中生産・集中購買・仕入れ調整・原価見直し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dirty="0"/>
              <a:t>固定費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sz="2000" dirty="0"/>
              <a:t>チーム制・雇用調整助成金ローテーション→ワークシェア的交代制へ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賃料交渉の御願い（減額・据置）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sz="2000" dirty="0"/>
              <a:t>ドーネーション・</a:t>
            </a:r>
            <a:r>
              <a:rPr lang="en-US" altLang="ja-JP" sz="2000" dirty="0"/>
              <a:t>SNS</a:t>
            </a:r>
            <a:r>
              <a:rPr lang="ja-JP" altLang="en-US" sz="2000" dirty="0"/>
              <a:t>・寄付・サービス券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延納申立・猶予願い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最少稼動・一旦解約・基本契約更新時の交渉</a:t>
            </a:r>
          </a:p>
        </p:txBody>
      </p:sp>
      <p:graphicFrame>
        <p:nvGraphicFramePr>
          <p:cNvPr id="5" name="コンテンツ プレースホルダー 3"/>
          <p:cNvGraphicFramePr>
            <a:graphicFrameLocks noGrp="1"/>
          </p:cNvGraphicFramePr>
          <p:nvPr>
            <p:ph sz="half" idx="1"/>
          </p:nvPr>
        </p:nvGraphicFramePr>
        <p:xfrm>
          <a:off x="1981200" y="1600201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6EE3142-E8BF-4227-A77B-5C047D96B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0765" y="6356351"/>
            <a:ext cx="4235635" cy="365125"/>
          </a:xfrm>
        </p:spPr>
        <p:txBody>
          <a:bodyPr/>
          <a:lstStyle/>
          <a:p>
            <a:r>
              <a:rPr kumimoji="1" lang="en-US" altLang="ja-JP" dirty="0"/>
              <a:t>Copyright </a:t>
            </a:r>
            <a:r>
              <a:rPr kumimoji="1" lang="ja-JP" altLang="en-US" dirty="0"/>
              <a:t>仙台経営</a:t>
            </a:r>
            <a:r>
              <a:rPr kumimoji="1" lang="en-US" altLang="ja-JP" dirty="0"/>
              <a:t>.com </a:t>
            </a:r>
            <a:r>
              <a:rPr kumimoji="1" lang="ja-JP" altLang="en-US" dirty="0"/>
              <a:t>仙台経営サポート</a:t>
            </a:r>
            <a:r>
              <a:rPr kumimoji="1" lang="en-US" altLang="ja-JP" dirty="0"/>
              <a:t>50</a:t>
            </a:r>
            <a:r>
              <a:rPr kumimoji="1" lang="ja-JP" altLang="en-US" dirty="0"/>
              <a:t>社の信頼と実績　株式会社坪内経営コンサルタンツ</a:t>
            </a:r>
            <a:r>
              <a:rPr kumimoji="1" lang="en-US" altLang="ja-JP" dirty="0"/>
              <a:t>2011 – All rights reserved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602FD8-DD76-4128-91D1-B7520743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89A1-8727-4909-BADB-CE1E0835D2A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46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コンテンツ プレースホルダー 6"/>
          <p:cNvGraphicFramePr>
            <a:graphicFrameLocks noGrp="1"/>
          </p:cNvGraphicFramePr>
          <p:nvPr>
            <p:ph sz="half" idx="2"/>
          </p:nvPr>
        </p:nvGraphicFramePr>
        <p:xfrm>
          <a:off x="1919536" y="476672"/>
          <a:ext cx="410445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コンテンツ プレースホルダー 8"/>
          <p:cNvGraphicFramePr>
            <a:graphicFrameLocks noGrp="1"/>
          </p:cNvGraphicFramePr>
          <p:nvPr>
            <p:ph sz="quarter" idx="4"/>
          </p:nvPr>
        </p:nvGraphicFramePr>
        <p:xfrm>
          <a:off x="6023992" y="548680"/>
          <a:ext cx="464400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6240016" y="4653136"/>
          <a:ext cx="432048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2968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今の会社の流れを分解し</a:t>
                      </a:r>
                      <a:endParaRPr kumimoji="1" lang="en-US" altLang="ja-JP" sz="2800" dirty="0"/>
                    </a:p>
                    <a:p>
                      <a:r>
                        <a:rPr kumimoji="1" lang="ja-JP" altLang="en-US" sz="2800" dirty="0"/>
                        <a:t>本来の生産・製造・仕入・　卸売・物流の配分を変える</a:t>
                      </a:r>
                    </a:p>
                    <a:p>
                      <a:endParaRPr kumimoji="1" lang="ja-JP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C9F193D-F53D-42FE-8336-386BD69E5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1944" y="6356351"/>
            <a:ext cx="410445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Copyright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仙台経営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.com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仙台経営サポート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50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社の信頼と実績　株式会社坪内経営コンサルタンツ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2011 – All rights reserved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E2BBEB2-756B-419E-A08B-98D9A937C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E89A1-8727-4909-BADB-CE1E0835D2A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028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919536" y="332656"/>
          <a:ext cx="8640960" cy="5912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【</a:t>
                      </a:r>
                      <a:r>
                        <a:rPr kumimoji="1" lang="ja-JP" altLang="en-US" sz="2000" dirty="0"/>
                        <a:t>製造・多店舗型</a:t>
                      </a:r>
                      <a:r>
                        <a:rPr kumimoji="1" lang="en-US" altLang="ja-JP" sz="2000" dirty="0"/>
                        <a:t>】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i="1" dirty="0"/>
                        <a:t>集中生産・集中購買・近距離配送へシフト</a:t>
                      </a:r>
                      <a:endParaRPr kumimoji="1" lang="en-US" altLang="ja-JP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【</a:t>
                      </a:r>
                      <a:r>
                        <a:rPr kumimoji="1" lang="ja-JP" altLang="en-US" sz="2000" dirty="0"/>
                        <a:t>工場・製造メンテナンス</a:t>
                      </a:r>
                      <a:r>
                        <a:rPr kumimoji="1" lang="en-US" altLang="ja-JP" sz="2000" dirty="0"/>
                        <a:t>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【</a:t>
                      </a:r>
                      <a:r>
                        <a:rPr kumimoji="1" lang="ja-JP" altLang="en-US" sz="2000" dirty="0"/>
                        <a:t>建設業</a:t>
                      </a:r>
                      <a:r>
                        <a:rPr kumimoji="1" lang="en-US" altLang="ja-JP" sz="2000" dirty="0"/>
                        <a:t>】</a:t>
                      </a:r>
                      <a:r>
                        <a:rPr kumimoji="1" lang="ja-JP" altLang="en-US" sz="2400" dirty="0"/>
                        <a:t>　　　　</a:t>
                      </a:r>
                      <a:r>
                        <a:rPr kumimoji="1" lang="ja-JP" altLang="en-US" sz="1600" i="1" dirty="0"/>
                        <a:t>工期ズレ（中規模）</a:t>
                      </a:r>
                      <a:endParaRPr kumimoji="1" lang="en-US" altLang="ja-JP" sz="1600" i="1" dirty="0"/>
                    </a:p>
                    <a:p>
                      <a:r>
                        <a:rPr kumimoji="1" lang="ja-JP" altLang="en-US" sz="1600" i="1" dirty="0"/>
                        <a:t>短期でできる仕事</a:t>
                      </a:r>
                      <a:endParaRPr kumimoji="1" lang="en-US" altLang="ja-JP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617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124">
                <a:tc>
                  <a:txBody>
                    <a:bodyPr/>
                    <a:lstStyle/>
                    <a:p>
                      <a:r>
                        <a:rPr kumimoji="1" lang="en-US" altLang="ja-JP" sz="1800" b="1" dirty="0"/>
                        <a:t>【</a:t>
                      </a:r>
                      <a:r>
                        <a:rPr kumimoji="1" lang="ja-JP" altLang="en-US" sz="1800" b="1" dirty="0"/>
                        <a:t>居酒屋・アミューズメント</a:t>
                      </a:r>
                      <a:r>
                        <a:rPr kumimoji="1" lang="ja-JP" altLang="en-US" b="1" dirty="0"/>
                        <a:t>農業生産</a:t>
                      </a:r>
                      <a:r>
                        <a:rPr kumimoji="1" lang="en-US" altLang="ja-JP" b="1" dirty="0"/>
                        <a:t>】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/>
                        <a:t>【</a:t>
                      </a:r>
                      <a:r>
                        <a:rPr kumimoji="1" lang="ja-JP" altLang="en-US" b="1" dirty="0"/>
                        <a:t>卸売・サービス業</a:t>
                      </a:r>
                      <a:r>
                        <a:rPr kumimoji="1" lang="en-US" altLang="ja-JP" b="1" dirty="0"/>
                        <a:t>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/>
                        <a:t>【</a:t>
                      </a:r>
                      <a:r>
                        <a:rPr kumimoji="1" lang="ja-JP" altLang="en-US" b="1" dirty="0"/>
                        <a:t>物流</a:t>
                      </a:r>
                      <a:r>
                        <a:rPr kumimoji="1" lang="en-US" altLang="ja-JP" b="1" dirty="0"/>
                        <a:t>】</a:t>
                      </a:r>
                      <a:endParaRPr kumimoji="1" lang="ja-JP" altLang="en-US" b="1" dirty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/>
                        <a:t>【</a:t>
                      </a:r>
                      <a:r>
                        <a:rPr kumimoji="1" lang="ja-JP" altLang="en-US" sz="1600" b="1" dirty="0"/>
                        <a:t>印刷業・保険代理業</a:t>
                      </a:r>
                      <a:r>
                        <a:rPr kumimoji="1" lang="en-US" altLang="ja-JP" sz="1600" b="1" dirty="0"/>
                        <a:t>】</a:t>
                      </a:r>
                      <a:endParaRPr kumimoji="1" lang="ja-JP" altLang="en-US" sz="1600" b="1" dirty="0"/>
                    </a:p>
                    <a:p>
                      <a:endParaRPr kumimoji="1" lang="ja-JP" altLang="en-US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617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図表 2"/>
          <p:cNvGraphicFramePr/>
          <p:nvPr/>
        </p:nvGraphicFramePr>
        <p:xfrm>
          <a:off x="1919536" y="1628800"/>
          <a:ext cx="190872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図表 3"/>
          <p:cNvGraphicFramePr/>
          <p:nvPr/>
        </p:nvGraphicFramePr>
        <p:xfrm>
          <a:off x="3863752" y="1628800"/>
          <a:ext cx="237626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右矢印 4"/>
          <p:cNvSpPr/>
          <p:nvPr/>
        </p:nvSpPr>
        <p:spPr>
          <a:xfrm>
            <a:off x="3575720" y="1700808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6" name="図表 5"/>
          <p:cNvGraphicFramePr/>
          <p:nvPr/>
        </p:nvGraphicFramePr>
        <p:xfrm>
          <a:off x="6240016" y="1556792"/>
          <a:ext cx="216024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図表 6"/>
          <p:cNvGraphicFramePr/>
          <p:nvPr/>
        </p:nvGraphicFramePr>
        <p:xfrm>
          <a:off x="8400256" y="1412776"/>
          <a:ext cx="2160000" cy="20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図表 7"/>
          <p:cNvGraphicFramePr/>
          <p:nvPr/>
        </p:nvGraphicFramePr>
        <p:xfrm>
          <a:off x="1739720" y="4437112"/>
          <a:ext cx="2196040" cy="2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9" name="図表 8"/>
          <p:cNvGraphicFramePr/>
          <p:nvPr/>
        </p:nvGraphicFramePr>
        <p:xfrm>
          <a:off x="3935760" y="3861048"/>
          <a:ext cx="446449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0" name="図表 9"/>
          <p:cNvGraphicFramePr/>
          <p:nvPr/>
        </p:nvGraphicFramePr>
        <p:xfrm>
          <a:off x="8328248" y="4221088"/>
          <a:ext cx="2831976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11" name="フッター プレースホルダー 10">
            <a:extLst>
              <a:ext uri="{FF2B5EF4-FFF2-40B4-BE49-F238E27FC236}">
                <a16:creationId xmlns:a16="http://schemas.microsoft.com/office/drawing/2014/main" id="{B70AA8A9-0F89-481C-917A-23260ACC0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8256" y="6356351"/>
            <a:ext cx="4198144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Copyright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仙台経営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.com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仙台経営サポート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50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社の信頼と実績　株式会社坪内経営コンサルタンツ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2011 – All rights reserved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366D11F8-A53C-497E-87E1-488358EE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E89A1-8727-4909-BADB-CE1E0835D2A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398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ACB2AF-9C0F-4701-9362-F3BF359D8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1411560"/>
          </a:xfrm>
        </p:spPr>
        <p:txBody>
          <a:bodyPr>
            <a:noAutofit/>
          </a:bodyPr>
          <a:lstStyle/>
          <a:p>
            <a:r>
              <a:rPr lang="ja-JP" altLang="ja-JP" sz="3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数値の基準</a:t>
            </a:r>
            <a:r>
              <a:rPr lang="ja-JP" altLang="ja-JP" sz="3200" b="1" kern="100" dirty="0"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と目安</a:t>
            </a:r>
            <a:r>
              <a:rPr lang="ja-JP" altLang="en-US" sz="3200" b="1" kern="100" dirty="0"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は？</a:t>
            </a:r>
            <a:endParaRPr lang="ja-JP" altLang="en-US" sz="32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D44B780F-1B2F-427E-B6EB-6367189F4F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497778"/>
              </p:ext>
            </p:extLst>
          </p:nvPr>
        </p:nvGraphicFramePr>
        <p:xfrm>
          <a:off x="1981200" y="1600201"/>
          <a:ext cx="397078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CB7DCA6-0205-43BD-8359-8593952263A6}"/>
              </a:ext>
            </a:extLst>
          </p:cNvPr>
          <p:cNvSpPr/>
          <p:nvPr/>
        </p:nvSpPr>
        <p:spPr>
          <a:xfrm>
            <a:off x="1981200" y="2780928"/>
            <a:ext cx="1954560" cy="6480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ja-JP" altLang="en-US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現金及び預金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9F4A96F-B564-4B2B-B478-AF9F14B5A338}"/>
              </a:ext>
            </a:extLst>
          </p:cNvPr>
          <p:cNvSpPr/>
          <p:nvPr/>
        </p:nvSpPr>
        <p:spPr>
          <a:xfrm>
            <a:off x="4007768" y="2996952"/>
            <a:ext cx="1944216" cy="6480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ja-JP" altLang="en-US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長期借入金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76D2AC-946E-43BC-9504-CAA798011A43}"/>
              </a:ext>
            </a:extLst>
          </p:cNvPr>
          <p:cNvSpPr/>
          <p:nvPr/>
        </p:nvSpPr>
        <p:spPr>
          <a:xfrm>
            <a:off x="4007768" y="5733257"/>
            <a:ext cx="1872208" cy="39290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ja-JP" altLang="en-US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繰越利益剰余金</a:t>
            </a:r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B07F7127-B366-4229-94BF-1AF3EB13A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599" y="6356351"/>
            <a:ext cx="4197165" cy="365125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Copyright </a:t>
            </a:r>
            <a:r>
              <a:rPr lang="ja-JP" altLang="en-US" dirty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仙台経営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.com </a:t>
            </a:r>
            <a:r>
              <a:rPr lang="ja-JP" altLang="en-US" dirty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仙台経営サポート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50</a:t>
            </a:r>
            <a:r>
              <a:rPr lang="ja-JP" altLang="en-US" dirty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社の信頼と実績　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株式会社坪内経営コンサルタンツ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2011 – All rights reserved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15195D83-E93C-452C-8ECC-70B1E656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E89A1-8727-4909-BADB-CE1E0835D2A3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>
                <a:defRPr/>
              </a:pPr>
              <a:t>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graphicFrame>
        <p:nvGraphicFramePr>
          <p:cNvPr id="9" name="コンテンツ プレースホルダー 3">
            <a:extLst>
              <a:ext uri="{FF2B5EF4-FFF2-40B4-BE49-F238E27FC236}">
                <a16:creationId xmlns:a16="http://schemas.microsoft.com/office/drawing/2014/main" id="{787DC2EF-6332-4A03-8FC4-AFC19A2C3AC6}"/>
              </a:ext>
            </a:extLst>
          </p:cNvPr>
          <p:cNvGraphicFramePr>
            <a:graphicFrameLocks/>
          </p:cNvGraphicFramePr>
          <p:nvPr/>
        </p:nvGraphicFramePr>
        <p:xfrm>
          <a:off x="6096000" y="1600201"/>
          <a:ext cx="43204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矢印: 左 9">
            <a:extLst>
              <a:ext uri="{FF2B5EF4-FFF2-40B4-BE49-F238E27FC236}">
                <a16:creationId xmlns:a16="http://schemas.microsoft.com/office/drawing/2014/main" id="{F896DC12-D376-4C74-8EAA-E19CB65604A0}"/>
              </a:ext>
            </a:extLst>
          </p:cNvPr>
          <p:cNvSpPr/>
          <p:nvPr/>
        </p:nvSpPr>
        <p:spPr>
          <a:xfrm>
            <a:off x="5922119" y="5694710"/>
            <a:ext cx="1758057" cy="3651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0695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ACB2AF-9C0F-4701-9362-F3BF359D8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7" y="188640"/>
            <a:ext cx="11319029" cy="1411560"/>
          </a:xfrm>
        </p:spPr>
        <p:txBody>
          <a:bodyPr>
            <a:noAutofit/>
          </a:bodyPr>
          <a:lstStyle/>
          <a:p>
            <a:r>
              <a:rPr lang="ja-JP" altLang="ja-JP" sz="3200" b="1" kern="100" dirty="0">
                <a:effectLst/>
                <a:highlight>
                  <a:srgbClr val="00FF00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決算書上の利益</a:t>
            </a:r>
            <a:r>
              <a:rPr lang="ja-JP" altLang="ja-JP" sz="3200" b="1" kern="100" dirty="0"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と</a:t>
            </a:r>
            <a:r>
              <a:rPr lang="ja-JP" altLang="ja-JP" sz="3200" b="1" kern="100" dirty="0">
                <a:effectLst/>
                <a:highlight>
                  <a:srgbClr val="00FF00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実際のキャッシュ残高</a:t>
            </a:r>
            <a:br>
              <a:rPr lang="en-US" altLang="ja-JP" sz="3200" b="1" kern="100" dirty="0">
                <a:effectLst/>
                <a:highlight>
                  <a:srgbClr val="00FF00"/>
                </a:highlight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</a:br>
            <a:r>
              <a:rPr lang="ja-JP" altLang="ja-JP" sz="3200" b="1" kern="100" dirty="0"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に差額が生じる理由</a:t>
            </a:r>
            <a:r>
              <a:rPr lang="ja-JP" altLang="en-US" sz="3200" b="1" kern="100" dirty="0"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rPr>
              <a:t>は？</a:t>
            </a:r>
            <a:endParaRPr lang="ja-JP" altLang="en-US" sz="32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D44B780F-1B2F-427E-B6EB-6367189F4F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CB7DCA6-0205-43BD-8359-8593952263A6}"/>
              </a:ext>
            </a:extLst>
          </p:cNvPr>
          <p:cNvSpPr/>
          <p:nvPr/>
        </p:nvSpPr>
        <p:spPr>
          <a:xfrm>
            <a:off x="1981200" y="2780928"/>
            <a:ext cx="4114800" cy="6480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現金及び預金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9F4A96F-B564-4B2B-B478-AF9F14B5A338}"/>
              </a:ext>
            </a:extLst>
          </p:cNvPr>
          <p:cNvSpPr/>
          <p:nvPr/>
        </p:nvSpPr>
        <p:spPr>
          <a:xfrm>
            <a:off x="6096000" y="2996952"/>
            <a:ext cx="4114800" cy="6480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長期借入金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76D2AC-946E-43BC-9504-CAA798011A43}"/>
              </a:ext>
            </a:extLst>
          </p:cNvPr>
          <p:cNvSpPr/>
          <p:nvPr/>
        </p:nvSpPr>
        <p:spPr>
          <a:xfrm>
            <a:off x="6240016" y="5733257"/>
            <a:ext cx="3888432" cy="39290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繰越利益剰余金</a:t>
            </a:r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B07F7127-B366-4229-94BF-1AF3EB13A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0664" y="6356351"/>
            <a:ext cx="4155736" cy="365125"/>
          </a:xfrm>
        </p:spPr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Copyright </a:t>
            </a:r>
            <a:r>
              <a:rPr lang="ja-JP" altLang="en-US" dirty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仙台経営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.com </a:t>
            </a:r>
            <a:r>
              <a:rPr lang="ja-JP" altLang="en-US" dirty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仙台経営サポート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50</a:t>
            </a:r>
            <a:r>
              <a:rPr lang="ja-JP" altLang="en-US" dirty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社の信頼と実績　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株式会社坪内経営コンサルタンツ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2011 – All rights reserved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15195D83-E93C-452C-8ECC-70B1E656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89A1-8727-4909-BADB-CE1E0835D2A3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/>
              <a:t>9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0171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3661</Words>
  <Application>Microsoft Office PowerPoint</Application>
  <PresentationFormat>ワイド画面</PresentationFormat>
  <Paragraphs>582</Paragraphs>
  <Slides>26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6</vt:i4>
      </vt:variant>
      <vt:variant>
        <vt:lpstr>スライド タイトル</vt:lpstr>
      </vt:variant>
      <vt:variant>
        <vt:i4>26</vt:i4>
      </vt:variant>
    </vt:vector>
  </HeadingPairs>
  <TitlesOfParts>
    <vt:vector size="41" baseType="lpstr">
      <vt:lpstr>HGP創英角ﾎﾟｯﾌﾟ体</vt:lpstr>
      <vt:lpstr>ＭＳ Ｐゴシック</vt:lpstr>
      <vt:lpstr>ヒラギノ角ゴ ProN W3</vt:lpstr>
      <vt:lpstr>游ゴシック</vt:lpstr>
      <vt:lpstr>游ゴシック Light</vt:lpstr>
      <vt:lpstr>游ゴシック Medium</vt:lpstr>
      <vt:lpstr>游明朝</vt:lpstr>
      <vt:lpstr>Arial</vt:lpstr>
      <vt:lpstr>Calibri</vt:lpstr>
      <vt:lpstr>Office テーマ</vt:lpstr>
      <vt:lpstr>2_Office テーマ</vt:lpstr>
      <vt:lpstr>Office ​​テーマ</vt:lpstr>
      <vt:lpstr>1_Office テーマ</vt:lpstr>
      <vt:lpstr>1_Office ​​テーマ</vt:lpstr>
      <vt:lpstr>3_Office テーマ</vt:lpstr>
      <vt:lpstr>栗原法人会 青年部例会報告 「自社の経営改善のヒントを数字から見つけよう」 令和5年7月28日</vt:lpstr>
      <vt:lpstr>　　　　　　　　　　　　　　　　　　　　　　　経営改善の方向性 </vt:lpstr>
      <vt:lpstr>PowerPoint プレゼンテーション</vt:lpstr>
      <vt:lpstr> 現状の損益分岐点に合わせて 小さく回せるようにする </vt:lpstr>
      <vt:lpstr> 利益の出し方（販管費の圧縮のポイント）は？ </vt:lpstr>
      <vt:lpstr>PowerPoint プレゼンテーション</vt:lpstr>
      <vt:lpstr>PowerPoint プレゼンテーション</vt:lpstr>
      <vt:lpstr>数値の基準と目安は？</vt:lpstr>
      <vt:lpstr>決算書上の利益と実際のキャッシュ残高 に差額が生じる理由は？</vt:lpstr>
      <vt:lpstr>売上高キャッシュフロー比率→資金繰りの指標</vt:lpstr>
      <vt:lpstr>PowerPoint プレゼンテーション</vt:lpstr>
      <vt:lpstr>【ワーク1】 まずは、自社売上構成を整理！限界利益率改善策は？ </vt:lpstr>
      <vt:lpstr>PowerPoint プレゼンテーション</vt:lpstr>
      <vt:lpstr>経営判断</vt:lpstr>
      <vt:lpstr>限界利益率の低い商品・部門の　　　　　経営改善から行動計画をたてる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→どの事業領域を選択する？</vt:lpstr>
      <vt:lpstr>日経新聞令和3年（2021年）1月23日朝刊記事</vt:lpstr>
      <vt:lpstr>限界利益率改善策は、自社の強みと機会を捉えたものですか？</vt:lpstr>
      <vt:lpstr>　　　　　　　　　　　　　　　　　　　　　　あるラーメン屋さんの例　　 </vt:lpstr>
      <vt:lpstr>　　　　　　　　　　　　　　　　　　　　　　あるラーメン屋さんの例　　 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坪内経営法務事務所 代表　坪内啓</dc:creator>
  <cp:lastModifiedBy>坪内経営法務事務所 代表　坪内啓</cp:lastModifiedBy>
  <cp:revision>47</cp:revision>
  <dcterms:created xsi:type="dcterms:W3CDTF">2021-04-06T20:16:09Z</dcterms:created>
  <dcterms:modified xsi:type="dcterms:W3CDTF">2023-07-19T00:05:17Z</dcterms:modified>
</cp:coreProperties>
</file>